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687" r:id="rId2"/>
    <p:sldMasterId id="2147483699" r:id="rId3"/>
    <p:sldMasterId id="2147483711" r:id="rId4"/>
    <p:sldMasterId id="2147483723" r:id="rId5"/>
    <p:sldMasterId id="2147483781" r:id="rId6"/>
    <p:sldMasterId id="2147483794" r:id="rId7"/>
    <p:sldMasterId id="2147483832" r:id="rId8"/>
    <p:sldMasterId id="2147483857" r:id="rId9"/>
    <p:sldMasterId id="2147483870" r:id="rId10"/>
  </p:sldMasterIdLst>
  <p:notesMasterIdLst>
    <p:notesMasterId r:id="rId42"/>
  </p:notesMasterIdLst>
  <p:sldIdLst>
    <p:sldId id="410" r:id="rId11"/>
    <p:sldId id="432" r:id="rId12"/>
    <p:sldId id="492" r:id="rId13"/>
    <p:sldId id="472" r:id="rId14"/>
    <p:sldId id="494" r:id="rId15"/>
    <p:sldId id="497" r:id="rId16"/>
    <p:sldId id="493" r:id="rId17"/>
    <p:sldId id="495" r:id="rId18"/>
    <p:sldId id="498" r:id="rId19"/>
    <p:sldId id="499" r:id="rId20"/>
    <p:sldId id="501" r:id="rId21"/>
    <p:sldId id="502" r:id="rId22"/>
    <p:sldId id="500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496" r:id="rId33"/>
    <p:sldId id="473" r:id="rId34"/>
    <p:sldId id="474" r:id="rId35"/>
    <p:sldId id="475" r:id="rId36"/>
    <p:sldId id="476" r:id="rId37"/>
    <p:sldId id="477" r:id="rId38"/>
    <p:sldId id="478" r:id="rId39"/>
    <p:sldId id="450" r:id="rId40"/>
    <p:sldId id="491" r:id="rId41"/>
  </p:sldIdLst>
  <p:sldSz cx="12192000" cy="68580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Verdana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8" autoAdjust="0"/>
    <p:restoredTop sz="94654"/>
  </p:normalViewPr>
  <p:slideViewPr>
    <p:cSldViewPr>
      <p:cViewPr varScale="1">
        <p:scale>
          <a:sx n="65" d="100"/>
          <a:sy n="65" d="100"/>
        </p:scale>
        <p:origin x="38" y="389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9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>
              <a:latin typeface="Verdana" pitchFamily="32" charset="0"/>
              <a:ea typeface="Microsoft YaHei" charset="-122"/>
            </a:endParaRPr>
          </a:p>
        </p:txBody>
      </p:sp>
      <p:sp>
        <p:nvSpPr>
          <p:cNvPr id="38931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63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71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3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19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2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4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21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26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18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16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82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17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16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64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0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25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536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275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25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293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499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25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25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26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31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27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48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28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25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29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3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93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68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50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37A4A2E-7EA5-48FA-A648-641EC4715CF5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706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30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03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4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88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2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&lt;koptekst&gt;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&lt;datum/tijd&gt;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t>&lt;voettekst&gt;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540CD3-20F0-411C-AC46-369CE0F74354}" type="slidenum"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3994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B843-096D-4097-9505-0A42668AFB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8EA6-67BD-4C07-B815-731D2364F1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Afbeelding met bij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C315-ACEB-493D-BEC6-6F2ED8F18728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1253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en verticale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8EA6-67BD-4C07-B815-731D2364F1F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494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e titel en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e titel 1"/>
          <p:cNvSpPr>
            <a:spLocks noGrp="1"/>
          </p:cNvSpPr>
          <p:nvPr>
            <p:ph type="title" orient="vert"/>
          </p:nvPr>
        </p:nvSpPr>
        <p:spPr bwMode="auto">
          <a:xfrm>
            <a:off x="8811684" y="274638"/>
            <a:ext cx="2732616" cy="5822950"/>
          </a:xfrm>
        </p:spPr>
        <p:txBody>
          <a:bodyPr vert="eaVert"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"/>
          </p:nvPr>
        </p:nvSpPr>
        <p:spPr bwMode="auto">
          <a:xfrm>
            <a:off x="609601" y="274638"/>
            <a:ext cx="7998884" cy="5822950"/>
          </a:xfrm>
        </p:spPr>
        <p:txBody>
          <a:bodyPr vert="eaVert"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0B78-90E2-492F-80A6-1C88CC9B7D9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8146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Aangepaste indel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2130425"/>
            <a:ext cx="10358967" cy="1466849"/>
          </a:xfrm>
        </p:spPr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A6E1-E0F2-4796-9F92-4253652E51BF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983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B843-096D-4097-9505-0A42668AFB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3289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681C-08A6-4ABF-9494-776FBE21CB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89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453A-BC47-4BC9-AD36-6A171F7A95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1002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5751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8551" y="1600200"/>
            <a:ext cx="5365749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68B9-B6A3-480E-BDEB-ADEB7CD384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7967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9E12-462D-472D-810D-D54CBCCBFB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0112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2894-3E50-4672-87EE-E795921328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4" y="274638"/>
            <a:ext cx="2732616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7998884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0B78-90E2-492F-80A6-1C88CC9B7D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7AA1-B3A7-492B-B827-F094C7A3BF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8099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3DC5-BDAD-4AC4-A210-81FCE03863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5020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C315-ACEB-493D-BEC6-6F2ED8F187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511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8EA6-67BD-4C07-B815-731D2364F1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7367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4" y="274638"/>
            <a:ext cx="2732616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7998884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0B78-90E2-492F-80A6-1C88CC9B7D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997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58967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A6E1-E0F2-4796-9F92-4253652E51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40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BD99-A9D7-4DD7-B59C-D3E6DA28D2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542D-A483-402E-9C1E-2376F8DE78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1DBF-3AE6-46CF-B5CE-A7C2CD0221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65751" cy="3948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8551" y="1604963"/>
            <a:ext cx="5365749" cy="3948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08ED-82A8-4826-97E4-ABC014EF2D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1585-9192-492A-8864-7B23E32221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9F92-C916-4427-B1DF-6FE03577DD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D427-1206-4CFA-BC25-0D96CC670A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A8A1-3597-4651-A85D-89C63F1890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681C-08A6-4ABF-9494-776FBE21CB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E947B-65B9-4DE3-B4FB-BD0CA4317D8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6073-13FD-45E2-A853-DAE0F4B686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4" y="273051"/>
            <a:ext cx="2732616" cy="52800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7998884" cy="52800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67E8-BC01-4407-8393-5D0FF76F0B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9836-B66C-4410-BF8B-329CD2DD79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1B62-AC5C-4A3B-A7E8-627E0EE20A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496A5-F756-41AE-9326-E0308C5A2A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9014-9BA2-4E3D-AF90-82783FCF9F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03DD-0885-451C-83D5-005F92ACE0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73EE-ACB5-4D97-A8AA-A0FC9357FB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53BD-0CD2-40FF-A01A-4B520C533F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453A-BC47-4BC9-AD36-6A171F7A95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B0B3-03C2-4BDE-8AF8-512D07F250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BCE7-6584-4069-80E3-7EFAF87DA9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0553C-213B-451F-8BED-B6E4E89E70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1600201"/>
            <a:ext cx="2743200" cy="45259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8026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F37C1-2C69-4354-9938-22B8D85BEC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64113-A9A3-4010-84FE-A79CD479FD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7338-C481-42A5-A2FC-9E4A49A69A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AD9D-8E3D-4F0A-9150-5913423B5B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78451" cy="396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1252" y="1604963"/>
            <a:ext cx="5378449" cy="3967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B26A-318A-4EEB-8479-5E223F8085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69F8-16B5-48CF-80FA-C2607031CF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DE02-9A92-4B60-BFEE-199CADC261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5751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8551" y="1600200"/>
            <a:ext cx="5365749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68B9-B6A3-480E-BDEB-ADEB7CD384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6710-40C6-43D6-86A2-357EB9BF0E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F973-4B7E-4D05-9452-BC9D93578B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8C65-C0BA-46BE-BB04-52F4ABBB6E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2C0F-1F17-4528-9A73-02F9B9098E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0734" y="273051"/>
            <a:ext cx="2738967" cy="52990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3051"/>
            <a:ext cx="8017933" cy="52990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1B02-3BF3-4AC4-BA86-2393A9ADE4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AEF77-770E-4924-8ECF-D7A28D5BC4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5309-C786-4092-96C3-39A99B4266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524AC-53E2-4792-872E-1B09262D0C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2D66-AA3A-4A78-B085-D02DFF714F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F8B9F-D9B9-4C01-8CE7-323688155F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9E12-462D-472D-810D-D54CBCCBFB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7552-6C38-4DAD-A270-D32E5960F9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81AFC-FBEB-4C8A-B065-20581351A3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4B48-1963-4EF4-B4CA-05C0EFD4B6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9EAEC-A942-49CE-AEC0-F887BD477E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1DF9-014B-4A86-B19E-44522C3041E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1600201"/>
            <a:ext cx="2743200" cy="45259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8026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8B90-0B43-4BC9-B956-AFE748A0DA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58967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81E3-D22C-4068-A762-0C774F1FEB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6A00EC-F755-41F7-B2F7-FFA4B557298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2F99B-9E32-4478-869F-06E4324376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537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9CBF35-4BA8-4C7D-849C-6000D247A5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3D83-829C-4E82-BBF0-659633DDA5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071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1FA514-23CD-42BB-8937-C062ACD9D0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15C5-E4BB-4760-B1C3-06A8B86BA0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6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2894-3E50-4672-87EE-E795921328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5751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8551" y="1600200"/>
            <a:ext cx="5365749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834BD-B4F4-4389-89E3-5E0A724FCD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AD26-9001-4E4C-B385-65E821EF51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376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34FBF1-B34E-41D5-BA0B-CE4AA399FF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C9919-D47E-4E43-B638-F88DEED88E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040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9234CC-F170-4F69-A9E2-AF57C84F1D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08F9-45EB-4906-A9FD-4BD38723A3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426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E11A541-C0B2-4BF6-8301-DC814E6939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DAB3B-95DC-44DB-B66B-06926261B7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321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2AB33-4102-4E12-8C80-81B5817753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73B43-6AC2-423F-AB94-759E053D81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860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D275B6-F911-4DE8-A421-8ADC724A860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A024-5274-40AB-8694-3BDE792166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717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9FBEFD-6EC0-4966-92A5-C847813E4F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E648-11B7-4388-888F-DF9120208F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736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4" y="274638"/>
            <a:ext cx="2732616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7998884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6322C9-A24E-49E2-8D2F-09D471AD7F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50DB-0D0F-45DB-A9F0-0D949B8511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7828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58967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B5CA4A-4C9D-4EAF-AFC0-4ECF8E8960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CE19-C457-46B1-8B50-2904B0C858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070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2015-5593-4E96-8908-052D9006C3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7AA1-B3A7-492B-B827-F094C7A3BF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37BD-87C2-402C-BCB4-0DAC629BBC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74BE-513E-49F6-B7AB-F7AA883FA0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5751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8551" y="1600200"/>
            <a:ext cx="5365749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D8E7-A0BC-4E1C-8824-92B7F8B7AD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E4DF-D936-4070-A188-1AE7CF82B2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4E36-B367-4AE2-8BF3-F6821EA1B4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DC69C-171C-4CCC-9A5A-85BB0D32FE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CD8B-FEC5-4EF5-94A1-B9E54E99ED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DA158-F770-4569-90CF-3458EE88F4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3C2E-15C6-4DFF-8BEC-D5677707A4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11684" y="274638"/>
            <a:ext cx="2732616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7998884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9B18-980F-45F2-9AD6-94157F0E99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3DC5-BDAD-4AC4-A210-81FCE03863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58967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0B98-6675-4A81-814F-064E4154CF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914400" y="2130426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nl-NL"/>
              <a:t>Klik om het opmaakprofiel van de modelondertitel te bewerken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B843-096D-4097-9505-0A42668AFB6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785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en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681C-08A6-4ABF-9494-776FBE21CBF4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4541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eko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453A-BC47-4BC9-AD36-6A171F7A956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691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Inhoud van twe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 bwMode="auto">
          <a:xfrm>
            <a:off x="609600" y="1600200"/>
            <a:ext cx="5365751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 bwMode="auto">
          <a:xfrm>
            <a:off x="6178551" y="1600200"/>
            <a:ext cx="5365749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68B9-B6A3-480E-BDEB-ADEB7CD384B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9744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elijk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9E12-462D-472D-810D-D54CBCCBFB2E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366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Alleen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2894-3E50-4672-87EE-E79592132800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3117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7AA1-B3A7-492B-B827-F094C7A3BF60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3748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oud met bij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3DC5-BDAD-4AC4-A210-81FCE038632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716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Afbeelding met bij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nl-NL"/>
              <a:t>Klik op het pictogram als u een afbeelding wilt toevoegen</a:t>
            </a:r>
            <a:endParaRPr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C315-ACEB-493D-BEC6-6F2ED8F18728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37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C315-ACEB-493D-BEC6-6F2ED8F187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en verticale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8EA6-67BD-4C07-B815-731D2364F1F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5944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e titel en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e titel 1"/>
          <p:cNvSpPr>
            <a:spLocks noGrp="1"/>
          </p:cNvSpPr>
          <p:nvPr>
            <p:ph type="title" orient="vert"/>
          </p:nvPr>
        </p:nvSpPr>
        <p:spPr bwMode="auto">
          <a:xfrm>
            <a:off x="8811684" y="274638"/>
            <a:ext cx="2732616" cy="5822950"/>
          </a:xfrm>
        </p:spPr>
        <p:txBody>
          <a:bodyPr vert="eaVert"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verticale tekst 2"/>
          <p:cNvSpPr>
            <a:spLocks noGrp="1"/>
          </p:cNvSpPr>
          <p:nvPr>
            <p:ph type="body" orient="vert" idx="1"/>
          </p:nvPr>
        </p:nvSpPr>
        <p:spPr bwMode="auto">
          <a:xfrm>
            <a:off x="609601" y="274638"/>
            <a:ext cx="7998884" cy="5822950"/>
          </a:xfrm>
        </p:spPr>
        <p:txBody>
          <a:bodyPr vert="eaVert"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0B78-90E2-492F-80A6-1C88CC9B7D9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65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d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914400" y="2130426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nl-NL"/>
              <a:t>Klik om het opmaakprofiel van de modelondertitel te bewerken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B843-096D-4097-9505-0A42668AFB6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744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en 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2681C-08A6-4ABF-9494-776FBE21CBF4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566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eko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453A-BC47-4BC9-AD36-6A171F7A956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014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Inhoud van twe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 bwMode="auto">
          <a:xfrm>
            <a:off x="609600" y="1600200"/>
            <a:ext cx="5365751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 bwMode="auto">
          <a:xfrm>
            <a:off x="6178551" y="1600200"/>
            <a:ext cx="5365749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68B9-B6A3-480E-BDEB-ADEB7CD384B3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444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elijk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8" name="Tijdelijke aanduiding voor inhoud 5"/>
          <p:cNvSpPr>
            <a:spLocks noGrp="1"/>
          </p:cNvSpPr>
          <p:nvPr>
            <p:ph sz="quarter" idx="4"/>
          </p:nvPr>
        </p:nvSpPr>
        <p:spPr bwMode="auto"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9E12-462D-472D-810D-D54CBCCBFB2E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7660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Alleen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72894-3E50-4672-87EE-E79592132800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9058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7AA1-B3A7-492B-B827-F094C7A3BF60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963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oud met bij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nl-NL"/>
              <a:t>Klik om de stijl te bewerken</a:t>
            </a:r>
            <a:endParaRPr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  <a:p>
            <a:pPr lvl="1">
              <a:defRPr/>
            </a:pPr>
            <a:r>
              <a:rPr lang="nl-NL"/>
              <a:t>Tweede niveau</a:t>
            </a:r>
            <a:endParaRPr/>
          </a:p>
          <a:p>
            <a:pPr lvl="2">
              <a:defRPr/>
            </a:pPr>
            <a:r>
              <a:rPr lang="nl-NL"/>
              <a:t>Derde niveau</a:t>
            </a:r>
            <a:endParaRPr/>
          </a:p>
          <a:p>
            <a:pPr lvl="3">
              <a:defRPr/>
            </a:pPr>
            <a:r>
              <a:rPr lang="nl-NL"/>
              <a:t>Vierde niveau</a:t>
            </a:r>
            <a:endParaRPr/>
          </a:p>
          <a:p>
            <a:pPr lvl="4">
              <a:defRPr/>
            </a:pPr>
            <a:r>
              <a:rPr lang="nl-NL"/>
              <a:t>Vijfde niveau</a:t>
            </a:r>
            <a:endParaRPr/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l-NL"/>
              <a:t>Klik om de modelstijlen te bewerken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3DC5-BDAD-4AC4-A210-81FCE038632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20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347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347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overzichtstekst te bewerken</a:t>
            </a:r>
          </a:p>
          <a:p>
            <a:pPr lvl="1"/>
            <a:r>
              <a:rPr lang="en-GB"/>
              <a:t>Tweede overzichtsniveau</a:t>
            </a:r>
          </a:p>
          <a:p>
            <a:pPr lvl="2"/>
            <a:r>
              <a:rPr lang="en-GB"/>
              <a:t>Derde overzichtsniveau</a:t>
            </a:r>
          </a:p>
          <a:p>
            <a:pPr lvl="3"/>
            <a:r>
              <a:rPr lang="en-GB"/>
              <a:t>Vierde overzichtsniveau</a:t>
            </a:r>
          </a:p>
          <a:p>
            <a:pPr lvl="4"/>
            <a:r>
              <a:rPr lang="en-GB"/>
              <a:t>Vijfde overzichtsniveau</a:t>
            </a:r>
          </a:p>
          <a:p>
            <a:pPr lvl="4"/>
            <a:r>
              <a:rPr lang="en-GB"/>
              <a:t>Zesde overzichtsniveau</a:t>
            </a:r>
          </a:p>
          <a:p>
            <a:pPr lvl="4"/>
            <a:r>
              <a:rPr lang="en-GB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0670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>
              <a:defRPr/>
            </a:pPr>
            <a:fld id="{0F78CDE5-E479-4FB9-B453-A14385D8D3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347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347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overzichtstekst te bewerken</a:t>
            </a:r>
          </a:p>
          <a:p>
            <a:pPr lvl="1"/>
            <a:r>
              <a:rPr lang="en-GB"/>
              <a:t>Tweede overzichtsniveau</a:t>
            </a:r>
          </a:p>
          <a:p>
            <a:pPr lvl="2"/>
            <a:r>
              <a:rPr lang="en-GB"/>
              <a:t>Derde overzichtsniveau</a:t>
            </a:r>
          </a:p>
          <a:p>
            <a:pPr lvl="3"/>
            <a:r>
              <a:rPr lang="en-GB"/>
              <a:t>Vierde overzichtsniveau</a:t>
            </a:r>
          </a:p>
          <a:p>
            <a:pPr lvl="4"/>
            <a:r>
              <a:rPr lang="en-GB"/>
              <a:t>Vijfde overzichtsniveau</a:t>
            </a:r>
          </a:p>
          <a:p>
            <a:pPr lvl="4"/>
            <a:r>
              <a:rPr lang="en-GB"/>
              <a:t>Zesde overzichtsniveau</a:t>
            </a:r>
          </a:p>
          <a:p>
            <a:pPr lvl="4"/>
            <a:r>
              <a:rPr lang="en-GB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0670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>
              <a:defRPr/>
            </a:pPr>
            <a:fld id="{0F78CDE5-E479-4FB9-B453-A14385D8D3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4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3051"/>
            <a:ext cx="10934700" cy="111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34700" cy="394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overzichtstekst te bewerken</a:t>
            </a:r>
          </a:p>
          <a:p>
            <a:pPr lvl="1"/>
            <a:r>
              <a:rPr lang="en-GB"/>
              <a:t>Tweede overzichtsniveau</a:t>
            </a:r>
          </a:p>
          <a:p>
            <a:pPr lvl="2"/>
            <a:r>
              <a:rPr lang="en-GB"/>
              <a:t>Derde overzichtsniveau</a:t>
            </a:r>
          </a:p>
          <a:p>
            <a:pPr lvl="3"/>
            <a:r>
              <a:rPr lang="en-GB"/>
              <a:t>Vierde overzichtsniveau</a:t>
            </a:r>
          </a:p>
          <a:p>
            <a:pPr lvl="4"/>
            <a:r>
              <a:rPr lang="en-GB"/>
              <a:t>Vijfde overzichtsniveau</a:t>
            </a:r>
          </a:p>
          <a:p>
            <a:pPr lvl="4"/>
            <a:r>
              <a:rPr lang="en-GB"/>
              <a:t>Zesde overzichtsniveau</a:t>
            </a:r>
          </a:p>
          <a:p>
            <a:pPr lvl="4"/>
            <a:r>
              <a:rPr lang="en-GB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9601" y="6246813"/>
            <a:ext cx="2808817" cy="449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69834" y="6246813"/>
            <a:ext cx="3833284" cy="449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833" y="6246813"/>
            <a:ext cx="2802467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AAF90227-8226-420C-BD3D-EAD8FDF952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2130425"/>
            <a:ext cx="10335684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801" y="3886201"/>
            <a:ext cx="8513233" cy="173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>
                <a:solidFill>
                  <a:srgbClr val="FFFFFF"/>
                </a:solidFill>
                <a:latin typeface="Arial" charset="0"/>
                <a:ea typeface="Microsoft YaHei" charset="-122"/>
              </a:rPr>
              <a:t>Klik om tekst toe te voegen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356350"/>
            <a:ext cx="2817284" cy="34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r>
              <a:rPr lang="nl-NL"/>
              <a:t>19-12-15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356350"/>
            <a:ext cx="2817284" cy="34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D1F5FFF2-84E7-462A-8A1A-6E425480D2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3051"/>
            <a:ext cx="10960100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0100" cy="396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overzichtstekst te bewerken</a:t>
            </a:r>
          </a:p>
          <a:p>
            <a:pPr lvl="1"/>
            <a:r>
              <a:rPr lang="en-GB"/>
              <a:t>Tweede overzichtsniveau</a:t>
            </a:r>
          </a:p>
          <a:p>
            <a:pPr lvl="2"/>
            <a:r>
              <a:rPr lang="en-GB"/>
              <a:t>Derde overzichtsniveau</a:t>
            </a:r>
          </a:p>
          <a:p>
            <a:pPr lvl="3"/>
            <a:r>
              <a:rPr lang="en-GB"/>
              <a:t>Vierde overzichtsniveau</a:t>
            </a:r>
          </a:p>
          <a:p>
            <a:pPr lvl="4"/>
            <a:r>
              <a:rPr lang="en-GB"/>
              <a:t>Vijfde overzichtsniveau</a:t>
            </a:r>
          </a:p>
          <a:p>
            <a:pPr lvl="4"/>
            <a:r>
              <a:rPr lang="en-GB"/>
              <a:t>Zesde overzichtsniveau</a:t>
            </a:r>
          </a:p>
          <a:p>
            <a:pPr lvl="4"/>
            <a:r>
              <a:rPr lang="en-GB"/>
              <a:t>Zevende overzichtsniveau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3"/>
            <a:ext cx="2836333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9833" y="6246813"/>
            <a:ext cx="386080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834" y="6246813"/>
            <a:ext cx="2836333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71A2A62B-2FEA-448E-B74B-00A64DD0BD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1F497D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2130425"/>
            <a:ext cx="10358967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828801" y="3886201"/>
            <a:ext cx="8530167" cy="174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 hangingPunct="0">
              <a:lnSpc>
                <a:spcPct val="93000"/>
              </a:lnSpc>
              <a:buFont typeface="Times New Roman" pitchFamily="16" charset="0"/>
              <a:buNone/>
              <a:defRPr/>
            </a:pPr>
            <a:r>
              <a:rPr lang="en-GB" sz="3200">
                <a:solidFill>
                  <a:srgbClr val="FFFFFF"/>
                </a:solidFill>
                <a:latin typeface="Arial" charset="0"/>
                <a:ea typeface="Microsoft YaHei" charset="-122"/>
              </a:rPr>
              <a:t>Klik om tekst toe te voegen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latin typeface="Verdana" pitchFamily="32" charset="0"/>
              <a:ea typeface="Microsoft YaHei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A3D4BFC3-6546-401F-9E64-A3C1704C01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874F67E9-D5FE-4BE2-9B1F-917DD259E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34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om de opmaak van de titeltekst te bewerken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AC4A4DF-513D-478A-8FC6-AB139A9A2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347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 om de opmaak van de overzichtstekst te bewerken</a:t>
            </a:r>
          </a:p>
          <a:p>
            <a:pPr lvl="1"/>
            <a:r>
              <a:rPr lang="en-GB" altLang="en-US"/>
              <a:t>Tweede overzichtsniveau</a:t>
            </a:r>
          </a:p>
          <a:p>
            <a:pPr lvl="2"/>
            <a:r>
              <a:rPr lang="en-GB" altLang="en-US"/>
              <a:t>Derde overzichtsniveau</a:t>
            </a:r>
          </a:p>
          <a:p>
            <a:pPr lvl="3"/>
            <a:r>
              <a:rPr lang="en-GB" altLang="en-US"/>
              <a:t>Vierde overzichtsniveau</a:t>
            </a:r>
          </a:p>
          <a:p>
            <a:pPr lvl="4"/>
            <a:r>
              <a:rPr lang="en-GB" altLang="en-US"/>
              <a:t>Vijfde overzichtsniveau</a:t>
            </a:r>
          </a:p>
          <a:p>
            <a:pPr lvl="4"/>
            <a:r>
              <a:rPr lang="en-GB" altLang="en-US"/>
              <a:t>Zesde overzichtsniveau</a:t>
            </a:r>
          </a:p>
          <a:p>
            <a:pPr lvl="4"/>
            <a:r>
              <a:rPr lang="en-GB" altLang="en-US"/>
              <a:t>Zevende overzichtsniveau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AAD7484D-7446-40DC-BF4D-ADC273BC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nl-NL" altLang="en-US" sz="180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0D1A9A51-6AB1-4FD2-81E3-80A1BA89F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nl-NL" altLang="en-US" sz="1800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0A216D-0961-4EBB-9F22-A0042625A2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0670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  <a:cs typeface="Arial" panose="020B060402020202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SzTx/>
              <a:defRPr/>
            </a:pPr>
            <a:fld id="{82D1150E-E0F4-457B-8043-481CC8C7114D}" type="slidenum">
              <a:rPr lang="nl-NL" sz="1800" smtClean="0"/>
              <a:pPr defTabSz="457200" fontAlgn="auto">
                <a:spcBef>
                  <a:spcPts val="0"/>
                </a:spcBef>
                <a:spcAft>
                  <a:spcPts val="0"/>
                </a:spcAft>
                <a:buSzTx/>
                <a:defRPr/>
              </a:pPr>
              <a:t>‹nr.›</a:t>
            </a:fld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7377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347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347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 van de overzichtstekst te bewerken</a:t>
            </a:r>
          </a:p>
          <a:p>
            <a:pPr lvl="1"/>
            <a:r>
              <a:rPr lang="en-GB"/>
              <a:t>Tweede overzichtsniveau</a:t>
            </a:r>
          </a:p>
          <a:p>
            <a:pPr lvl="2"/>
            <a:r>
              <a:rPr lang="en-GB"/>
              <a:t>Derde overzichtsniveau</a:t>
            </a:r>
          </a:p>
          <a:p>
            <a:pPr lvl="3"/>
            <a:r>
              <a:rPr lang="en-GB"/>
              <a:t>Vierde overzichtsniveau</a:t>
            </a:r>
          </a:p>
          <a:p>
            <a:pPr lvl="4"/>
            <a:r>
              <a:rPr lang="en-GB"/>
              <a:t>Vijfde overzichtsniveau</a:t>
            </a:r>
          </a:p>
          <a:p>
            <a:pPr lvl="4"/>
            <a:r>
              <a:rPr lang="en-GB"/>
              <a:t>Zesde overzichtsniveau</a:t>
            </a:r>
          </a:p>
          <a:p>
            <a:pPr lvl="4"/>
            <a:r>
              <a:rPr lang="en-GB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  <a:ea typeface="Microsoft YaHei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0670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6C38E113-31AE-4C11-85DB-4A06A5961E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347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/>
              <a:t>Klik om de opmaak van de titeltekst te bewerken</a:t>
            </a:r>
            <a:endParaRPr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347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/>
              <a:t>Klik om de opmaak van de overzichtstekst te bewerken</a:t>
            </a:r>
            <a:endParaRPr/>
          </a:p>
          <a:p>
            <a:pPr lvl="1">
              <a:defRPr/>
            </a:pPr>
            <a:r>
              <a:rPr lang="en-GB"/>
              <a:t>Tweede overzichtsniveau</a:t>
            </a:r>
            <a:endParaRPr/>
          </a:p>
          <a:p>
            <a:pPr lvl="2">
              <a:defRPr/>
            </a:pPr>
            <a:r>
              <a:rPr lang="en-GB"/>
              <a:t>Derde overzichtsniveau</a:t>
            </a:r>
            <a:endParaRPr/>
          </a:p>
          <a:p>
            <a:pPr lvl="3">
              <a:defRPr/>
            </a:pPr>
            <a:r>
              <a:rPr lang="en-GB"/>
              <a:t>Vierde overzichtsniveau</a:t>
            </a:r>
            <a:endParaRPr/>
          </a:p>
          <a:p>
            <a:pPr lvl="4">
              <a:defRPr/>
            </a:pPr>
            <a:r>
              <a:rPr lang="en-GB"/>
              <a:t>Vijfde overzichtsniveau</a:t>
            </a:r>
            <a:endParaRPr/>
          </a:p>
          <a:p>
            <a:pPr lvl="4">
              <a:defRPr/>
            </a:pPr>
            <a:r>
              <a:rPr lang="en-GB"/>
              <a:t>Zesde overzichtsniveau</a:t>
            </a:r>
            <a:endParaRPr/>
          </a:p>
          <a:p>
            <a:pPr lvl="4">
              <a:defRPr/>
            </a:pPr>
            <a:r>
              <a:rPr lang="en-GB"/>
              <a:t>Zevende overzichtsniveau</a:t>
            </a:r>
            <a:endParaRPr/>
          </a:p>
        </p:txBody>
      </p:sp>
      <p:sp>
        <p:nvSpPr>
          <p:cNvPr id="6" name="Text Box 3"/>
          <p:cNvSpPr>
            <a:spLocks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/>
              <a:buNone/>
              <a:defRPr/>
            </a:pPr>
            <a:endParaRPr lang="nl-NL" sz="2800">
              <a:latin typeface="Verdana"/>
              <a:ea typeface="Microsoft YaHei"/>
            </a:endParaRPr>
          </a:p>
        </p:txBody>
      </p:sp>
      <p:sp>
        <p:nvSpPr>
          <p:cNvPr id="7" name="Text Box 4"/>
          <p:cNvSpPr>
            <a:spLocks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/>
              <a:buNone/>
              <a:defRPr/>
            </a:pPr>
            <a:endParaRPr lang="nl-NL" sz="2800">
              <a:latin typeface="Verdana"/>
              <a:ea typeface="Microsoft YaHe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0670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FFFFFF"/>
                </a:solidFill>
                <a:latin typeface="Verdana"/>
                <a:ea typeface="Microsoft YaHei"/>
              </a:defRPr>
            </a:lvl1pPr>
          </a:lstStyle>
          <a:p>
            <a:pPr>
              <a:defRPr/>
            </a:pPr>
            <a:fld id="{0F78CDE5-E479-4FB9-B453-A14385D8D32E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12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2pPr>
      <a:lvl3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3pPr>
      <a:lvl4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4pPr>
      <a:lvl5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5pPr>
      <a:lvl6pPr marL="25146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6pPr>
      <a:lvl7pPr marL="29718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7pPr>
      <a:lvl8pPr marL="34290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8pPr>
      <a:lvl9pPr marL="38862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9pPr>
    </p:titleStyle>
    <p:bodyStyle>
      <a:lvl1pPr marL="342900" indent="-342900" algn="l" defTabSz="449263"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 New Roman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 New Roman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347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/>
              <a:t>Klik om de opmaak van de titeltekst te bewerken</a:t>
            </a:r>
            <a:endParaRPr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347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/>
              <a:t>Klik om de opmaak van de overzichtstekst te bewerken</a:t>
            </a:r>
            <a:endParaRPr/>
          </a:p>
          <a:p>
            <a:pPr lvl="1">
              <a:defRPr/>
            </a:pPr>
            <a:r>
              <a:rPr lang="en-GB"/>
              <a:t>Tweede overzichtsniveau</a:t>
            </a:r>
            <a:endParaRPr/>
          </a:p>
          <a:p>
            <a:pPr lvl="2">
              <a:defRPr/>
            </a:pPr>
            <a:r>
              <a:rPr lang="en-GB"/>
              <a:t>Derde overzichtsniveau</a:t>
            </a:r>
            <a:endParaRPr/>
          </a:p>
          <a:p>
            <a:pPr lvl="3">
              <a:defRPr/>
            </a:pPr>
            <a:r>
              <a:rPr lang="en-GB"/>
              <a:t>Vierde overzichtsniveau</a:t>
            </a:r>
            <a:endParaRPr/>
          </a:p>
          <a:p>
            <a:pPr lvl="4">
              <a:defRPr/>
            </a:pPr>
            <a:r>
              <a:rPr lang="en-GB"/>
              <a:t>Vijfde overzichtsniveau</a:t>
            </a:r>
            <a:endParaRPr/>
          </a:p>
          <a:p>
            <a:pPr lvl="4">
              <a:defRPr/>
            </a:pPr>
            <a:r>
              <a:rPr lang="en-GB"/>
              <a:t>Zesde overzichtsniveau</a:t>
            </a:r>
            <a:endParaRPr/>
          </a:p>
          <a:p>
            <a:pPr lvl="4">
              <a:defRPr/>
            </a:pPr>
            <a:r>
              <a:rPr lang="en-GB"/>
              <a:t>Zevende overzichtsniveau</a:t>
            </a:r>
            <a:endParaRPr/>
          </a:p>
        </p:txBody>
      </p:sp>
      <p:sp>
        <p:nvSpPr>
          <p:cNvPr id="6" name="Text Box 3"/>
          <p:cNvSpPr>
            <a:spLocks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/>
              <a:buNone/>
              <a:defRPr/>
            </a:pPr>
            <a:endParaRPr lang="nl-NL" sz="2800">
              <a:latin typeface="Verdana"/>
              <a:ea typeface="Microsoft YaHei"/>
            </a:endParaRPr>
          </a:p>
        </p:txBody>
      </p:sp>
      <p:sp>
        <p:nvSpPr>
          <p:cNvPr id="7" name="Text Box 4"/>
          <p:cNvSpPr>
            <a:spLocks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Times New Roman"/>
              <a:buNone/>
              <a:defRPr/>
            </a:pPr>
            <a:endParaRPr lang="nl-NL" sz="2800">
              <a:latin typeface="Verdana"/>
              <a:ea typeface="Microsoft YaHei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06700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/>
                <a:ea typeface="Microsoft YaHei"/>
              </a:defRPr>
            </a:lvl1pPr>
          </a:lstStyle>
          <a:p>
            <a:pPr>
              <a:defRPr/>
            </a:pPr>
            <a:fld id="{0F78CDE5-E479-4FB9-B453-A14385D8D32E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95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2pPr>
      <a:lvl3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3pPr>
      <a:lvl4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4pPr>
      <a:lvl5pPr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5pPr>
      <a:lvl6pPr marL="25146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6pPr>
      <a:lvl7pPr marL="29718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7pPr>
      <a:lvl8pPr marL="34290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8pPr>
      <a:lvl9pPr marL="3886200" indent="-228600" algn="ctr" defTabSz="449263"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400">
          <a:solidFill>
            <a:srgbClr val="FFFFCC"/>
          </a:solidFill>
          <a:latin typeface="Arial"/>
          <a:ea typeface="Microsoft YaHei"/>
        </a:defRPr>
      </a:lvl9pPr>
    </p:titleStyle>
    <p:bodyStyle>
      <a:lvl1pPr marL="342900" indent="-342900" algn="l" defTabSz="449263"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 New Roman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 New Roman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kvdebron.nl/kerkdienst/opnam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duurtvonck@gkvdebron.nl" TargetMode="External"/><Relationship Id="rId4" Type="http://schemas.openxmlformats.org/officeDocument/2006/relationships/hyperlink" Target="https://www.gkvdebron.nl/kerkdienst-meemak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55439" y="1268760"/>
            <a:ext cx="9745350" cy="3888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Binnen enkele ogenblikken start de live uitzending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van GKV de Bron in Berkel en Rodenrijs.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Fijn dat u deze dienst wilt meemaken,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we wensen u een goede dienst toe.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nl-NL" alt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pic>
        <p:nvPicPr>
          <p:cNvPr id="1026" name="Picture 2" descr="D:\Documenten\_kerkelijk\_beamteam\logo De B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188640"/>
            <a:ext cx="2160239" cy="94436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-539" b="17205"/>
          <a:stretch/>
        </p:blipFill>
        <p:spPr>
          <a:xfrm>
            <a:off x="2327714" y="4700093"/>
            <a:ext cx="7200801" cy="20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7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11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Psalmen 	 –  aanbidding uit het hart; waar God mensen raakt 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POEZIE: PSALMEN, HOOGLIED, SPREUKEN, PREDIKER, JOB 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Poëzie: wijsheid uit de dagelijkse praktijk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Hooglied	 –  liefde vraagt een hartstochtelijke relatie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Spreuken –  het goede leven; lessen uit de praktijk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14908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Prediker   –  eerlijke filosofische beschouwingen; waar en wijs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Job		 –  lessen vanuit de gebrokenheid van dit leven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49E2B3A6-819C-4914-8B8C-6FE25FFF7D80}"/>
              </a:ext>
            </a:extLst>
          </p:cNvPr>
          <p:cNvSpPr/>
          <p:nvPr/>
        </p:nvSpPr>
        <p:spPr bwMode="auto">
          <a:xfrm rot="17137888" flipH="1" flipV="1">
            <a:off x="5924174" y="5195236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ige driehoek 32">
            <a:extLst>
              <a:ext uri="{FF2B5EF4-FFF2-40B4-BE49-F238E27FC236}">
                <a16:creationId xmlns:a16="http://schemas.microsoft.com/office/drawing/2014/main" id="{BBE4E7E5-6202-4548-B735-82E9D5881F3F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840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11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Psalmen 	 –  aanbidding uit het hart; waar God mensen raakt 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POEZIE: PSALMEN, HOOGLIED, SPREUKEN, PREDIKER, JOB 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Poëzie: wijsheid uit de dagelijkse praktijk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Hooglied	 –  liefde vraagt een hartstochtelijke relatie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Spreuken –  het goede leven; lessen uit de praktijk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14908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Prediker   –  eerlijke filosofische beschouwingen; waar en wijs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Job		 –  lessen vanuit de gebrokenheid van dit leven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17E76535-D0F2-484E-BE84-8599E69887E2}"/>
              </a:ext>
            </a:extLst>
          </p:cNvPr>
          <p:cNvSpPr/>
          <p:nvPr/>
        </p:nvSpPr>
        <p:spPr bwMode="auto">
          <a:xfrm rot="17137888" flipH="1" flipV="1">
            <a:off x="5924174" y="5195236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ige driehoek 32">
            <a:extLst>
              <a:ext uri="{FF2B5EF4-FFF2-40B4-BE49-F238E27FC236}">
                <a16:creationId xmlns:a16="http://schemas.microsoft.com/office/drawing/2014/main" id="{6432F6AD-B9ED-4F6D-A107-B1E5EB07CF0E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76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11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Jona 	 	–  Gods medelijden en genade voor ieder volk en mens 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PROFETEN VÓÓR DE BALLINGSCHAP(PEN) -  ISRAËL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Profeten: God houdt je aan je woorden en daden!!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65" y="316268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Amos 	 	–  laatste kans! Kijk eerlijk in de spiegel; denk na!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64" y="3776716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Hosea   	–  laatste kans! Voel Gods hart van genade; bekeer je toch!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C116CA89-3EB4-4B5D-B927-5D7EF06336D0}"/>
              </a:ext>
            </a:extLst>
          </p:cNvPr>
          <p:cNvSpPr/>
          <p:nvPr/>
        </p:nvSpPr>
        <p:spPr bwMode="auto">
          <a:xfrm rot="17137888" flipH="1" flipV="1">
            <a:off x="5996182" y="5202953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121331C-7004-4E64-B912-1322C62E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0" y="590394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100" b="1" i="1" dirty="0">
                <a:solidFill>
                  <a:srgbClr val="FFFFFF"/>
                </a:solidFill>
              </a:rPr>
              <a:t>722 </a:t>
            </a:r>
            <a:r>
              <a:rPr lang="nl-NL" sz="1100" b="1" i="1" dirty="0" err="1">
                <a:solidFill>
                  <a:srgbClr val="FFFFFF"/>
                </a:solidFill>
              </a:rPr>
              <a:t>Assur</a:t>
            </a:r>
            <a:endParaRPr lang="nl-NL" sz="1800" b="1" i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851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Obadja 	–  God oordeelt iedereen die Zijn volk kwaad doet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PROFETEN VÓÓR DE BALLINGSCHAP(PEN) -  JUDA 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Profeten: God houdt je aan je woorden en daden!!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Joël 	 	–  de Dag des Heren: profetieën voor toen en nu 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Jesaja 	–  het hele verhaal van Gods openbaring; toen, nu, later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14908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Micha   	–  God ziet je daden en Hij is rechtvaardig </a:t>
            </a:r>
            <a:endParaRPr lang="nl-NL" sz="1800" b="1" dirty="0">
              <a:solidFill>
                <a:srgbClr val="FFFFFF"/>
              </a:solidFill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C116CA89-3EB4-4B5D-B927-5D7EF06336D0}"/>
              </a:ext>
            </a:extLst>
          </p:cNvPr>
          <p:cNvSpPr/>
          <p:nvPr/>
        </p:nvSpPr>
        <p:spPr bwMode="auto">
          <a:xfrm rot="17137888" flipH="1" flipV="1">
            <a:off x="5996182" y="5202953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121331C-7004-4E64-B912-1322C62E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0" y="590394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100" b="1" i="1" dirty="0">
                <a:solidFill>
                  <a:srgbClr val="FFFFFF"/>
                </a:solidFill>
              </a:rPr>
              <a:t>722 </a:t>
            </a:r>
            <a:r>
              <a:rPr lang="nl-NL" sz="1100" b="1" i="1" dirty="0" err="1">
                <a:solidFill>
                  <a:srgbClr val="FFFFFF"/>
                </a:solidFill>
              </a:rPr>
              <a:t>Assur</a:t>
            </a:r>
            <a:r>
              <a:rPr lang="nl-NL" sz="1100" b="1" i="1" dirty="0">
                <a:solidFill>
                  <a:srgbClr val="FFFFFF"/>
                </a:solidFill>
              </a:rPr>
              <a:t>     </a:t>
            </a:r>
            <a:r>
              <a:rPr lang="nl-NL" sz="1100" b="1" i="1" dirty="0">
                <a:solidFill>
                  <a:srgbClr val="FF0000"/>
                </a:solidFill>
              </a:rPr>
              <a:t>587 Babel</a:t>
            </a:r>
            <a:endParaRPr lang="nl-NL" sz="1800" b="1" i="1" dirty="0">
              <a:solidFill>
                <a:srgbClr val="FF0000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C1F7C026-C2B1-4943-ADA1-ACD72EC2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77" y="471222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Nahum 	–  </a:t>
            </a:r>
            <a:r>
              <a:rPr lang="nl-NL" sz="2000" b="1" dirty="0" err="1">
                <a:solidFill>
                  <a:srgbClr val="FFFFFF"/>
                </a:solidFill>
              </a:rPr>
              <a:t>Nineve</a:t>
            </a:r>
            <a:r>
              <a:rPr lang="nl-NL" sz="2000" b="1" dirty="0">
                <a:solidFill>
                  <a:srgbClr val="FFFFFF"/>
                </a:solidFill>
              </a:rPr>
              <a:t> gaat nu definitief geoordeeld worden 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38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Jeremia     –  Recht spreken doet pijn en confronteert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PROFETEN VÓÓR DE BALLINGSCHAP(PEN) -  JUDA II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Profeten: God houdt je aan je woorden en daden!!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 err="1">
                <a:solidFill>
                  <a:srgbClr val="FFFFFF"/>
                </a:solidFill>
              </a:rPr>
              <a:t>Sefanja</a:t>
            </a:r>
            <a:r>
              <a:rPr lang="nl-NL" sz="2000" b="1" dirty="0">
                <a:solidFill>
                  <a:srgbClr val="FFFFFF"/>
                </a:solidFill>
              </a:rPr>
              <a:t>	  –  iedereen gaat de Dag van het Oordeel meemaken…. 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 err="1">
                <a:solidFill>
                  <a:srgbClr val="FFFFFF"/>
                </a:solidFill>
              </a:rPr>
              <a:t>Habbakuk</a:t>
            </a:r>
            <a:r>
              <a:rPr lang="nl-NL" sz="2000" b="1" dirty="0">
                <a:solidFill>
                  <a:srgbClr val="FFFFFF"/>
                </a:solidFill>
              </a:rPr>
              <a:t> –  het hele verhaal van Gods openbaring; toen, nu, later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14908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Daniël   	  –  Babel gaat geoordeeld worden, maar er is meer….. </a:t>
            </a:r>
            <a:endParaRPr lang="nl-NL" sz="1800" b="1" dirty="0">
              <a:solidFill>
                <a:srgbClr val="FFFFFF"/>
              </a:solidFill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C116CA89-3EB4-4B5D-B927-5D7EF06336D0}"/>
              </a:ext>
            </a:extLst>
          </p:cNvPr>
          <p:cNvSpPr/>
          <p:nvPr/>
        </p:nvSpPr>
        <p:spPr bwMode="auto">
          <a:xfrm rot="17137888" flipH="1" flipV="1">
            <a:off x="5996182" y="5202953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121331C-7004-4E64-B912-1322C62E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0" y="590394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100" b="1" i="1" dirty="0">
                <a:solidFill>
                  <a:srgbClr val="FFFFFF"/>
                </a:solidFill>
              </a:rPr>
              <a:t>722 </a:t>
            </a:r>
            <a:r>
              <a:rPr lang="nl-NL" sz="1100" b="1" i="1" dirty="0" err="1">
                <a:solidFill>
                  <a:srgbClr val="FFFFFF"/>
                </a:solidFill>
              </a:rPr>
              <a:t>Assur</a:t>
            </a:r>
            <a:r>
              <a:rPr lang="nl-NL" sz="1100" b="1" i="1" dirty="0">
                <a:solidFill>
                  <a:srgbClr val="FFFFFF"/>
                </a:solidFill>
              </a:rPr>
              <a:t>     </a:t>
            </a:r>
            <a:r>
              <a:rPr lang="nl-NL" sz="1100" b="1" i="1" dirty="0">
                <a:solidFill>
                  <a:srgbClr val="FF0000"/>
                </a:solidFill>
              </a:rPr>
              <a:t>587 Babel</a:t>
            </a:r>
            <a:endParaRPr lang="nl-NL" sz="1800" b="1" i="1" dirty="0">
              <a:solidFill>
                <a:srgbClr val="FF0000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C1F7C026-C2B1-4943-ADA1-ACD72EC2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77" y="471222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Ezechiël 	  –  God doet wat Hij zegt: straf, wraak en herstel 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62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Ester     		–  Het kwaad woedt, God regeert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VERHALEN NA DE BALLINGSCHAP(PEN) 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noProof="0" dirty="0">
                <a:solidFill>
                  <a:srgbClr val="FFFFFF"/>
                </a:solidFill>
              </a:rPr>
              <a:t>In en na de ballingschap: een nieuw begin?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Ezra	  		–  terug naar Jeruzalem, terug naar Gods woorden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Nehemia  	–  hart voor God, vol goede moed de stad herbouwen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14908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Kronieken   	–  Gods geschiedenis met Zijn volk</a:t>
            </a:r>
            <a:endParaRPr lang="nl-NL" sz="1800" b="1" dirty="0">
              <a:solidFill>
                <a:srgbClr val="FFFFFF"/>
              </a:solidFill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C116CA89-3EB4-4B5D-B927-5D7EF06336D0}"/>
              </a:ext>
            </a:extLst>
          </p:cNvPr>
          <p:cNvSpPr/>
          <p:nvPr/>
        </p:nvSpPr>
        <p:spPr bwMode="auto">
          <a:xfrm rot="17137888" flipH="1" flipV="1">
            <a:off x="5996182" y="5202953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121331C-7004-4E64-B912-1322C62E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0" y="590394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100" b="1" i="1" dirty="0">
                <a:solidFill>
                  <a:srgbClr val="FFFFFF"/>
                </a:solidFill>
              </a:rPr>
              <a:t>722 </a:t>
            </a:r>
            <a:r>
              <a:rPr lang="nl-NL" sz="1100" b="1" i="1" dirty="0" err="1">
                <a:solidFill>
                  <a:srgbClr val="FFFFFF"/>
                </a:solidFill>
              </a:rPr>
              <a:t>Assur</a:t>
            </a:r>
            <a:r>
              <a:rPr lang="nl-NL" sz="1100" b="1" i="1" dirty="0">
                <a:solidFill>
                  <a:srgbClr val="FFFFFF"/>
                </a:solidFill>
              </a:rPr>
              <a:t>    </a:t>
            </a:r>
            <a:r>
              <a:rPr lang="nl-NL" sz="1100" b="1" i="1" dirty="0"/>
              <a:t>587 </a:t>
            </a:r>
            <a:r>
              <a:rPr lang="nl-NL" sz="1100" b="1" i="1" dirty="0" err="1"/>
              <a:t>Babe</a:t>
            </a:r>
            <a:r>
              <a:rPr lang="nl-NL" sz="1100" b="1" i="1" dirty="0"/>
              <a:t> l</a:t>
            </a:r>
            <a:endParaRPr lang="nl-NL" sz="1800" b="1" i="1" dirty="0"/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CC1577D-8B43-4B82-98D5-834779F4B186}"/>
              </a:ext>
            </a:extLst>
          </p:cNvPr>
          <p:cNvCxnSpPr/>
          <p:nvPr/>
        </p:nvCxnSpPr>
        <p:spPr bwMode="auto">
          <a:xfrm>
            <a:off x="6888088" y="5705783"/>
            <a:ext cx="956808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972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Haggai     	–  Waar je hart is, daar zal ook je schat zijn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VERHALEN NA DE BALLINGSCHAP(PEN) II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noProof="0" dirty="0">
                <a:solidFill>
                  <a:srgbClr val="FFFFFF"/>
                </a:solidFill>
              </a:rPr>
              <a:t>In en na de ballingschap: een nieuw begin? 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Zacharia	  	–  de priester wordt profeet en koning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Maleachi  	–  keer terug naar God, jullie krijgen nog 1 kans….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3" y="452354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400 jaar stilte……</a:t>
            </a:r>
            <a:endParaRPr lang="nl-NL" sz="1800" b="1" dirty="0">
              <a:solidFill>
                <a:srgbClr val="FFFFFF"/>
              </a:solidFill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C116CA89-3EB4-4B5D-B927-5D7EF06336D0}"/>
              </a:ext>
            </a:extLst>
          </p:cNvPr>
          <p:cNvSpPr/>
          <p:nvPr/>
        </p:nvSpPr>
        <p:spPr bwMode="auto">
          <a:xfrm rot="17137888" flipH="1" flipV="1">
            <a:off x="5996182" y="5202953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121331C-7004-4E64-B912-1322C62E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0" y="590394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100" b="1" i="1" dirty="0">
                <a:solidFill>
                  <a:srgbClr val="FFFFFF"/>
                </a:solidFill>
              </a:rPr>
              <a:t>722 </a:t>
            </a:r>
            <a:r>
              <a:rPr lang="nl-NL" sz="1100" b="1" i="1" dirty="0" err="1">
                <a:solidFill>
                  <a:srgbClr val="FFFFFF"/>
                </a:solidFill>
              </a:rPr>
              <a:t>Assur</a:t>
            </a:r>
            <a:r>
              <a:rPr lang="nl-NL" sz="1100" b="1" i="1" dirty="0">
                <a:solidFill>
                  <a:srgbClr val="FFFFFF"/>
                </a:solidFill>
              </a:rPr>
              <a:t>    </a:t>
            </a:r>
            <a:r>
              <a:rPr lang="nl-NL" sz="1100" b="1" i="1" dirty="0"/>
              <a:t>587 </a:t>
            </a:r>
            <a:r>
              <a:rPr lang="nl-NL" sz="1100" b="1" i="1" dirty="0" err="1"/>
              <a:t>Babe</a:t>
            </a:r>
            <a:r>
              <a:rPr lang="nl-NL" sz="1100" b="1" i="1" dirty="0"/>
              <a:t> l</a:t>
            </a:r>
            <a:endParaRPr lang="nl-NL" sz="1800" b="1" i="1" dirty="0"/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CC1577D-8B43-4B82-98D5-834779F4B186}"/>
              </a:ext>
            </a:extLst>
          </p:cNvPr>
          <p:cNvCxnSpPr/>
          <p:nvPr/>
        </p:nvCxnSpPr>
        <p:spPr bwMode="auto">
          <a:xfrm>
            <a:off x="6888088" y="5705783"/>
            <a:ext cx="956808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043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De grootste zegen, de grootste vloek: het kwaad lijkt sterker</a:t>
            </a:r>
            <a:endParaRPr lang="nl-NL" sz="18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DE LESSEN VAN HET OT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De grootste lessen van het Oude Testament</a:t>
            </a:r>
            <a:endParaRPr kumimoji="0" lang="nl-NL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De belofte en het geduld van God is ongelofelijk groot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2" y="378731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Schuld vraagt om genoegdoening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2" y="446495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Genade brengt leven en goedheid</a:t>
            </a:r>
            <a:endParaRPr lang="nl-NL" sz="1800" b="1" dirty="0">
              <a:solidFill>
                <a:srgbClr val="FFFFFF"/>
              </a:solidFill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5" name="Rechthoekige driehoek 34">
            <a:extLst>
              <a:ext uri="{FF2B5EF4-FFF2-40B4-BE49-F238E27FC236}">
                <a16:creationId xmlns:a16="http://schemas.microsoft.com/office/drawing/2014/main" id="{C116CA89-3EB4-4B5D-B927-5D7EF06336D0}"/>
              </a:ext>
            </a:extLst>
          </p:cNvPr>
          <p:cNvSpPr/>
          <p:nvPr/>
        </p:nvSpPr>
        <p:spPr bwMode="auto">
          <a:xfrm rot="17137888" flipH="1" flipV="1">
            <a:off x="5996182" y="5202953"/>
            <a:ext cx="376243" cy="1356355"/>
          </a:xfrm>
          <a:prstGeom prst="rtTriangle">
            <a:avLst/>
          </a:prstGeom>
          <a:solidFill>
            <a:schemeClr val="bg2">
              <a:lumMod val="60000"/>
              <a:lumOff val="40000"/>
              <a:alpha val="78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121331C-7004-4E64-B912-1322C62E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580" y="590394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100" b="1" i="1" dirty="0">
                <a:solidFill>
                  <a:srgbClr val="FFFFFF"/>
                </a:solidFill>
              </a:rPr>
              <a:t>722 </a:t>
            </a:r>
            <a:r>
              <a:rPr lang="nl-NL" sz="1100" b="1" i="1" dirty="0" err="1">
                <a:solidFill>
                  <a:srgbClr val="FFFFFF"/>
                </a:solidFill>
              </a:rPr>
              <a:t>Assur</a:t>
            </a:r>
            <a:r>
              <a:rPr lang="nl-NL" sz="1100" b="1" i="1" dirty="0">
                <a:solidFill>
                  <a:srgbClr val="FFFFFF"/>
                </a:solidFill>
              </a:rPr>
              <a:t>    </a:t>
            </a:r>
            <a:r>
              <a:rPr lang="nl-NL" sz="1100" b="1" i="1" dirty="0"/>
              <a:t>587 </a:t>
            </a:r>
            <a:r>
              <a:rPr lang="nl-NL" sz="1100" b="1" i="1" dirty="0" err="1"/>
              <a:t>Babe</a:t>
            </a:r>
            <a:r>
              <a:rPr lang="nl-NL" sz="1100" b="1" i="1" dirty="0"/>
              <a:t> l</a:t>
            </a:r>
            <a:endParaRPr lang="nl-NL" sz="1800" b="1" i="1" dirty="0"/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CC1577D-8B43-4B82-98D5-834779F4B186}"/>
              </a:ext>
            </a:extLst>
          </p:cNvPr>
          <p:cNvCxnSpPr/>
          <p:nvPr/>
        </p:nvCxnSpPr>
        <p:spPr bwMode="auto">
          <a:xfrm>
            <a:off x="6888088" y="5705783"/>
            <a:ext cx="956808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118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C98D302-991C-4E66-A1AF-FE4232F1F073}"/>
              </a:ext>
            </a:extLst>
          </p:cNvPr>
          <p:cNvGrpSpPr/>
          <p:nvPr/>
        </p:nvGrpSpPr>
        <p:grpSpPr>
          <a:xfrm>
            <a:off x="7853737" y="5274353"/>
            <a:ext cx="474398" cy="539512"/>
            <a:chOff x="7853737" y="5274353"/>
            <a:chExt cx="474398" cy="53951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6540" flipV="1">
              <a:off x="7853737" y="5394714"/>
              <a:ext cx="474398" cy="119663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21537155">
              <a:off x="8028751" y="5274353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 err="1">
                <a:solidFill>
                  <a:srgbClr val="FFFFFF"/>
                </a:solidFill>
              </a:rPr>
              <a:t>Matteüs</a:t>
            </a:r>
            <a:r>
              <a:rPr lang="nl-NL" sz="2000" b="1" dirty="0">
                <a:solidFill>
                  <a:srgbClr val="FFFFFF"/>
                </a:solidFill>
              </a:rPr>
              <a:t>	 	- de vervulling van de belofte van de </a:t>
            </a:r>
            <a:r>
              <a:rPr lang="nl-NL" sz="2000" b="1" dirty="0" err="1">
                <a:solidFill>
                  <a:srgbClr val="FFFFFF"/>
                </a:solidFill>
              </a:rPr>
              <a:t>messias</a:t>
            </a:r>
            <a:r>
              <a:rPr lang="nl-NL" sz="2000" b="1" dirty="0">
                <a:solidFill>
                  <a:srgbClr val="FFFFFF"/>
                </a:solidFill>
              </a:rPr>
              <a:t>	</a:t>
            </a:r>
            <a:endParaRPr lang="nl-NL" sz="18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EVANGELIËN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Het evangelie van Jezus Christus</a:t>
            </a:r>
            <a:endParaRPr kumimoji="0" lang="nl-NL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21371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Marcus		- Jezus in de praktijk van zijn leven en dood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2" y="378731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Lucas			- het</a:t>
            </a:r>
            <a:r>
              <a:rPr kumimoji="0" lang="nl-NL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betrouwbare ooggetuigenverslag I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2" y="436510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Johannes	- beschouwing en verdieping van wie Jezus is	</a:t>
            </a:r>
            <a:endParaRPr lang="nl-NL" sz="1800" b="1" dirty="0">
              <a:solidFill>
                <a:srgbClr val="FFFFFF"/>
              </a:solidFill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130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C98D302-991C-4E66-A1AF-FE4232F1F073}"/>
              </a:ext>
            </a:extLst>
          </p:cNvPr>
          <p:cNvGrpSpPr/>
          <p:nvPr/>
        </p:nvGrpSpPr>
        <p:grpSpPr>
          <a:xfrm>
            <a:off x="7853737" y="5274353"/>
            <a:ext cx="474398" cy="539512"/>
            <a:chOff x="7853737" y="5274353"/>
            <a:chExt cx="474398" cy="53951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6540" flipV="1">
              <a:off x="7853737" y="5394714"/>
              <a:ext cx="474398" cy="119663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21537155">
              <a:off x="8028751" y="5274353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Handelingen	 - ooggetuigenverslag dl. II; de geboorte van de Kerk </a:t>
            </a:r>
            <a:endParaRPr lang="nl-NL" sz="18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HET VERHAAL VAN DE KERK 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Het verhaal van de Kerk: het lichaam van Christus op aarde</a:t>
            </a:r>
            <a:endParaRPr kumimoji="0" lang="nl-NL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21371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Paulus		 - brieven aan de plaatselijke geloofsgroepen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711" y="369335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Persoonlijk</a:t>
            </a:r>
            <a:r>
              <a:rPr kumimoji="0" lang="nl-NL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Filemon, </a:t>
            </a:r>
            <a:r>
              <a:rPr kumimoji="0" lang="nl-NL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Timoteüs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Titus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Gelegenheid  </a:t>
            </a:r>
            <a:r>
              <a:rPr kumimoji="0" lang="nl-NL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Thessalonica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</a:t>
            </a:r>
            <a:r>
              <a:rPr kumimoji="0" lang="nl-NL" sz="1600" b="1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nl-NL" sz="1600" b="1" i="1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Fillipenzen</a:t>
            </a:r>
            <a:r>
              <a:rPr kumimoji="0" lang="nl-NL" sz="1600" b="1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Korinthe,</a:t>
            </a:r>
            <a:r>
              <a:rPr kumimoji="0" lang="nl-NL" sz="1600" b="1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nl-NL" sz="1600" b="1" i="1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Galatië</a:t>
            </a:r>
            <a:r>
              <a:rPr lang="nl-NL" sz="1600" b="1" i="1" dirty="0">
                <a:solidFill>
                  <a:srgbClr val="FFFFFF"/>
                </a:solidFill>
              </a:rPr>
              <a:t>, </a:t>
            </a:r>
            <a:r>
              <a:rPr lang="nl-NL" sz="1600" b="1" i="1" dirty="0" err="1">
                <a:solidFill>
                  <a:srgbClr val="FFFFFF"/>
                </a:solidFill>
              </a:rPr>
              <a:t>Kolosse</a:t>
            </a:r>
            <a:r>
              <a:rPr lang="nl-NL" sz="1600" b="1" i="1" dirty="0">
                <a:solidFill>
                  <a:srgbClr val="FFFFFF"/>
                </a:solidFill>
              </a:rPr>
              <a:t>, Rome</a:t>
            </a:r>
            <a:br>
              <a:rPr kumimoji="0" lang="nl-NL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Testament	   </a:t>
            </a:r>
            <a:r>
              <a:rPr kumimoji="0" lang="nl-NL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Efeziërs </a:t>
            </a:r>
            <a:b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BBDAF3-29E7-42B6-89C6-0CD94AAB9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0146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Hebreeën	- het OT en NT met Christus in het middelpunt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3" name="Pijl: ingekeept rechts 32">
            <a:extLst>
              <a:ext uri="{FF2B5EF4-FFF2-40B4-BE49-F238E27FC236}">
                <a16:creationId xmlns:a16="http://schemas.microsoft.com/office/drawing/2014/main" id="{8B4182DC-8DC6-4895-8FB9-AED61D1796B6}"/>
              </a:ext>
            </a:extLst>
          </p:cNvPr>
          <p:cNvSpPr/>
          <p:nvPr/>
        </p:nvSpPr>
        <p:spPr bwMode="auto">
          <a:xfrm rot="16200000">
            <a:off x="8516866" y="5309633"/>
            <a:ext cx="714558" cy="468817"/>
          </a:xfrm>
          <a:prstGeom prst="notchedRightArrow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82EB7A92-C82F-4702-BFFB-9EF1ED3CFF8A}"/>
              </a:ext>
            </a:extLst>
          </p:cNvPr>
          <p:cNvSpPr/>
          <p:nvPr/>
        </p:nvSpPr>
        <p:spPr bwMode="auto">
          <a:xfrm rot="16200000">
            <a:off x="9918018" y="4141771"/>
            <a:ext cx="1174290" cy="226298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Zon 5">
            <a:extLst>
              <a:ext uri="{FF2B5EF4-FFF2-40B4-BE49-F238E27FC236}">
                <a16:creationId xmlns:a16="http://schemas.microsoft.com/office/drawing/2014/main" id="{F0582F07-04B0-4BA5-BE62-107FDDED2C0D}"/>
              </a:ext>
            </a:extLst>
          </p:cNvPr>
          <p:cNvSpPr/>
          <p:nvPr/>
        </p:nvSpPr>
        <p:spPr bwMode="auto">
          <a:xfrm>
            <a:off x="10665790" y="5034316"/>
            <a:ext cx="704987" cy="522815"/>
          </a:xfrm>
          <a:prstGeom prst="sun">
            <a:avLst/>
          </a:prstGeom>
          <a:solidFill>
            <a:srgbClr val="FFFF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924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21" grpId="0"/>
      <p:bldP spid="31" grpId="0"/>
      <p:bldP spid="3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2060848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- Opening door Duurt</a:t>
            </a: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- De Bijbel van kaft tot kaft</a:t>
            </a: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- Opwekking 689 (Spreek O Heer)</a:t>
            </a: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lang="nl-NL" sz="2400" dirty="0">
                <a:solidFill>
                  <a:srgbClr val="FFFFFF"/>
                </a:solidFill>
              </a:rPr>
              <a:t> - G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ebed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177219-E173-DC50-A241-B9DF7E278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8" y="2152856"/>
            <a:ext cx="4229824" cy="4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5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C98D302-991C-4E66-A1AF-FE4232F1F073}"/>
              </a:ext>
            </a:extLst>
          </p:cNvPr>
          <p:cNvGrpSpPr/>
          <p:nvPr/>
        </p:nvGrpSpPr>
        <p:grpSpPr>
          <a:xfrm>
            <a:off x="7853737" y="5274353"/>
            <a:ext cx="474398" cy="539512"/>
            <a:chOff x="7853737" y="5274353"/>
            <a:chExt cx="474398" cy="53951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6540" flipV="1">
              <a:off x="7853737" y="5394714"/>
              <a:ext cx="474398" cy="119663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21537155">
              <a:off x="8028751" y="5274353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Jacobus		- geloven = woorden én daden	</a:t>
            </a:r>
            <a:endParaRPr lang="nl-NL" sz="18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HET VERHAAL VAN DE KERK II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Het verhaal van de Kerk: het lichaam van Christus op aarde</a:t>
            </a:r>
            <a:endParaRPr kumimoji="0" lang="nl-NL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21371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Petrus		- heilig leven in een vijandige wereld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BBDAF3-29E7-42B6-89C6-0CD94AAB9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383111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Judas			- omgaan met druk van binnenuit en van buitenaf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74D7F9F-413E-4392-B709-2230DAA2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39746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Johannes	- volledige toewijding aan de liefde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3" name="Pijl: ingekeept rechts 32">
            <a:extLst>
              <a:ext uri="{FF2B5EF4-FFF2-40B4-BE49-F238E27FC236}">
                <a16:creationId xmlns:a16="http://schemas.microsoft.com/office/drawing/2014/main" id="{1EBAA49D-15CB-4AD4-9D28-81AF371A1B54}"/>
              </a:ext>
            </a:extLst>
          </p:cNvPr>
          <p:cNvSpPr/>
          <p:nvPr/>
        </p:nvSpPr>
        <p:spPr bwMode="auto">
          <a:xfrm rot="16200000">
            <a:off x="8516866" y="5309633"/>
            <a:ext cx="714558" cy="468817"/>
          </a:xfrm>
          <a:prstGeom prst="notchedRightArrow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F647DCB1-3923-4275-A4E7-9CC2D0AA42C2}"/>
              </a:ext>
            </a:extLst>
          </p:cNvPr>
          <p:cNvSpPr/>
          <p:nvPr/>
        </p:nvSpPr>
        <p:spPr bwMode="auto">
          <a:xfrm rot="16200000">
            <a:off x="9918018" y="4141771"/>
            <a:ext cx="1174290" cy="226298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Zon 34">
            <a:extLst>
              <a:ext uri="{FF2B5EF4-FFF2-40B4-BE49-F238E27FC236}">
                <a16:creationId xmlns:a16="http://schemas.microsoft.com/office/drawing/2014/main" id="{839399B6-20C4-47B8-B051-C9E6B2C6740A}"/>
              </a:ext>
            </a:extLst>
          </p:cNvPr>
          <p:cNvSpPr/>
          <p:nvPr/>
        </p:nvSpPr>
        <p:spPr bwMode="auto">
          <a:xfrm>
            <a:off x="10665790" y="5034316"/>
            <a:ext cx="704987" cy="522815"/>
          </a:xfrm>
          <a:prstGeom prst="sun">
            <a:avLst/>
          </a:prstGeom>
          <a:solidFill>
            <a:srgbClr val="FFFF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493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1" grpId="0"/>
      <p:bldP spid="31" grpId="0"/>
      <p:bldP spid="30" grpId="0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FC98D302-991C-4E66-A1AF-FE4232F1F073}"/>
              </a:ext>
            </a:extLst>
          </p:cNvPr>
          <p:cNvGrpSpPr/>
          <p:nvPr/>
        </p:nvGrpSpPr>
        <p:grpSpPr>
          <a:xfrm>
            <a:off x="7853737" y="5274353"/>
            <a:ext cx="474398" cy="539512"/>
            <a:chOff x="7853737" y="5274353"/>
            <a:chExt cx="474398" cy="539512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6540" flipV="1">
              <a:off x="7853737" y="5394714"/>
              <a:ext cx="474398" cy="119663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21537155">
              <a:off x="8028751" y="5274353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81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De finale strijd: definitief einde van de zonde en dood</a:t>
            </a:r>
            <a:endParaRPr lang="nl-NL" sz="18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HET VERHAAL VAN DE TOEKOMST: OPENBARING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Het verhaal van de toekomst: vervulling van alle beloften in Openbaring</a:t>
            </a:r>
            <a:endParaRPr kumimoji="0" lang="nl-NL" sz="18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21371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Herstel en vernieuwing van de schepping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9FD8EEDF-61E2-4385-8F47-4CEFEB4C92F1}"/>
              </a:ext>
            </a:extLst>
          </p:cNvPr>
          <p:cNvSpPr/>
          <p:nvPr/>
        </p:nvSpPr>
        <p:spPr bwMode="auto">
          <a:xfrm rot="16840047" flipH="1" flipV="1">
            <a:off x="4826181" y="4588569"/>
            <a:ext cx="503511" cy="2565917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BBDAF3-29E7-42B6-89C6-0CD94AAB9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383111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noProof="0" dirty="0">
                <a:solidFill>
                  <a:srgbClr val="FFFFFF"/>
                </a:solidFill>
              </a:rPr>
              <a:t>Genesis 1 maar dan méér; een eeuwigheid om dat te ontdekken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74D7F9F-413E-4392-B709-2230DAA2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39746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God woont en vervult de aarde en het leven volkomen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3" name="Pijl: ingekeept rechts 32">
            <a:extLst>
              <a:ext uri="{FF2B5EF4-FFF2-40B4-BE49-F238E27FC236}">
                <a16:creationId xmlns:a16="http://schemas.microsoft.com/office/drawing/2014/main" id="{1EBAA49D-15CB-4AD4-9D28-81AF371A1B54}"/>
              </a:ext>
            </a:extLst>
          </p:cNvPr>
          <p:cNvSpPr/>
          <p:nvPr/>
        </p:nvSpPr>
        <p:spPr bwMode="auto">
          <a:xfrm rot="16200000">
            <a:off x="8516866" y="5309633"/>
            <a:ext cx="714558" cy="468817"/>
          </a:xfrm>
          <a:prstGeom prst="notchedRightArrow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F647DCB1-3923-4275-A4E7-9CC2D0AA42C2}"/>
              </a:ext>
            </a:extLst>
          </p:cNvPr>
          <p:cNvSpPr/>
          <p:nvPr/>
        </p:nvSpPr>
        <p:spPr bwMode="auto">
          <a:xfrm rot="16200000">
            <a:off x="9918018" y="4141771"/>
            <a:ext cx="1174290" cy="226298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Zon 34">
            <a:extLst>
              <a:ext uri="{FF2B5EF4-FFF2-40B4-BE49-F238E27FC236}">
                <a16:creationId xmlns:a16="http://schemas.microsoft.com/office/drawing/2014/main" id="{839399B6-20C4-47B8-B051-C9E6B2C6740A}"/>
              </a:ext>
            </a:extLst>
          </p:cNvPr>
          <p:cNvSpPr/>
          <p:nvPr/>
        </p:nvSpPr>
        <p:spPr bwMode="auto">
          <a:xfrm>
            <a:off x="10665790" y="5034316"/>
            <a:ext cx="704987" cy="522815"/>
          </a:xfrm>
          <a:prstGeom prst="sun">
            <a:avLst/>
          </a:prstGeom>
          <a:solidFill>
            <a:srgbClr val="FFFF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Bliksemflits 3">
            <a:extLst>
              <a:ext uri="{FF2B5EF4-FFF2-40B4-BE49-F238E27FC236}">
                <a16:creationId xmlns:a16="http://schemas.microsoft.com/office/drawing/2014/main" id="{214327D6-37E8-44C4-B854-D0F984F44D02}"/>
              </a:ext>
            </a:extLst>
          </p:cNvPr>
          <p:cNvSpPr/>
          <p:nvPr/>
        </p:nvSpPr>
        <p:spPr bwMode="auto">
          <a:xfrm>
            <a:off x="10754773" y="3855310"/>
            <a:ext cx="1067974" cy="1995069"/>
          </a:xfrm>
          <a:prstGeom prst="lightningBolt">
            <a:avLst/>
          </a:prstGeom>
          <a:solidFill>
            <a:srgbClr val="C0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973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1" grpId="0"/>
      <p:bldP spid="30" grpId="0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9B24D42-2EBD-4735-9889-791CA466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6" y="220584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BIJBEL : De geschiedenis van God en mensen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D73A4254-C59C-428C-9F8E-91C673277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26" y="345166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Inspirerend én geïnspireerd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EEE2F74-3580-4334-9CF8-8AEDF62C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95" y="440745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De kern is de relatie: het Woord is </a:t>
            </a:r>
            <a:r>
              <a:rPr lang="nl-NL" sz="2000" b="1" dirty="0" err="1">
                <a:solidFill>
                  <a:srgbClr val="FFFFFF"/>
                </a:solidFill>
              </a:rPr>
              <a:t>mensgeworden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96DB8C38-B7C8-4310-B665-24D2A3E04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45" y="540775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>
                <a:solidFill>
                  <a:srgbClr val="FFFFFF"/>
                </a:solidFill>
              </a:rPr>
              <a:t>God zál met mensen voor eeuwig leven; ben jij er bij?</a:t>
            </a:r>
            <a:endParaRPr lang="nl-NL" sz="2400" b="1" u="sng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66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Spreek, O Heer, door uw heilig woord,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dat ons hart U hoort en verzadigd wordt.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Zaai uw woord, plant het diep in ons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en verander ons naar uw evenbeeld.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&gt;&gt;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DD2C19-D0C3-45B6-866C-A7F76B17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00BE591-77B2-46F8-A766-9809D49B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Zodat Christus' licht in ons zichtbaar is,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onze daden maakt tot getuigenis.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Spreek, o Heer en voltooi in ons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wat uw hand begon tot uw heerlijkheid.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993EEB-97CB-45BC-B20C-6AE86FD2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BA02AB-E937-440C-B7A6-215715FED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AD1A10D-C991-4A67-87D3-F38A0E6D4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9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Leer ons Heer, uw volmaakte weg,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echte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need'righeid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en gehoorzaamheid.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Toets ons hart en ons denken nu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in het heilig vuur van uw zuiverheid.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&gt;&gt;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DB035B6-092B-401B-B5CB-AF267F89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F2557B4-3BA5-4517-9A41-A1E405C8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635349-CF97-4654-80C0-A641F4E04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In geloof zien wij dan uw majesteit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en uw liefde leidt ons tot heerlijkheid.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Woord van hoop, dat ons leven deed,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overwinning geeft over ongeloof.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0426B8-861F-4930-A0C2-18BC1C9F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4963079-BBC7-4DCC-9EC3-78FFAB93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AE298D-346A-4DE6-9610-58E67F6C8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1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Spreek, o Heer, maak ons denken nieuw,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laat de diepten zien van uw plan met ons.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Woord dat klonk voor de tijd begon,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onze vaste grond tot in eeuwigheid.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&gt;&gt;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CD23BD-7216-4CA5-9121-1B9879ED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F858BE3-1088-4E09-839A-0C9DCB76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889F1C6-5FA0-4BF4-B6E1-277BEC470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7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Uw genade geeft ons de zekerheid: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al wat U belooft, wordt eens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werk'lijkheid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Spreek, o Heer, en voltooi uw kerk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en uw scheppingswerk tot uw heerlijkheid.			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2x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&gt;&gt;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87BE5F3-7974-4BEC-B3B6-6289C2E1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659DE6D-B508-474D-8431-1976BBE8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54E3E36-4891-4FFE-91FF-36E1411A4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3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DE686E11-0BE8-4886-9688-9B5FC43B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3" y="2090563"/>
            <a:ext cx="11358659" cy="421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Spreek, o Heer, en voltooi in ons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Wat uw hand begon tot uw heerlijkheid.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18A23E-8AAA-4295-988D-CB72E84C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A9F531-424C-4FE5-BDFE-9A83F33F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BC9DC78-7DB4-4EF3-B333-E9E5BBAA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4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2060848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- Opening door Duurt</a:t>
            </a: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- De Bijbel van kaft tot kaft</a:t>
            </a: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- Opwekking 689 (Spreek O Heer)</a:t>
            </a: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lang="nl-NL" sz="2400" dirty="0">
                <a:solidFill>
                  <a:srgbClr val="FFFFFF"/>
                </a:solidFill>
              </a:rPr>
              <a:t> - G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ebed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177219-E173-DC50-A241-B9DF7E278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8" y="2152856"/>
            <a:ext cx="4229824" cy="4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1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404820"/>
            <a:ext cx="757277" cy="650705"/>
          </a:xfrm>
          <a:prstGeom prst="rect">
            <a:avLst/>
          </a:prstGeom>
          <a:solidFill>
            <a:srgbClr val="000000"/>
          </a:solidFill>
          <a:ln w="9360">
            <a:solidFill>
              <a:srgbClr val="001933"/>
            </a:solidFill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71AD143-5F9E-F748-829C-69E1987C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430921"/>
            <a:ext cx="7304088" cy="549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Gebed</a:t>
            </a:r>
          </a:p>
        </p:txBody>
      </p:sp>
      <p:pic>
        <p:nvPicPr>
          <p:cNvPr id="2" name="Picture 7" descr="D:\Documenten\_kerkelijk\beamteam\plaatjes\gebed\duerer-studie-biddende-handen.jpg">
            <a:extLst>
              <a:ext uri="{FF2B5EF4-FFF2-40B4-BE49-F238E27FC236}">
                <a16:creationId xmlns:a16="http://schemas.microsoft.com/office/drawing/2014/main" id="{3E163D38-CD4A-4276-A404-389E8A42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747838"/>
            <a:ext cx="388937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60982" y="1730376"/>
            <a:ext cx="8851776" cy="472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Wilt u deze kerkdienst terugkijken? Ga dan naar:</a:t>
            </a:r>
          </a:p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  <a:hlinkClick r:id="rId3"/>
              </a:rPr>
              <a:t>https://www.gkvdebron.nl/kerkdienst/opnames</a:t>
            </a:r>
            <a:r>
              <a:rPr lang="nl-NL" sz="2000" b="1" dirty="0">
                <a:solidFill>
                  <a:srgbClr val="FFFFFF"/>
                </a:solidFill>
              </a:rPr>
              <a:t>.</a:t>
            </a:r>
          </a:p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nl-NL" sz="2000" b="1" dirty="0">
              <a:solidFill>
                <a:srgbClr val="FFFFFF"/>
              </a:solidFill>
            </a:endParaRPr>
          </a:p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Aanstaande zondag 2 april 2023 is er om 10:00 en om 16.30 uur weer een dienst. Live te volgen via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nl-NL" sz="2000" b="1" dirty="0">
                <a:solidFill>
                  <a:srgbClr val="FFFFFF"/>
                </a:solidFill>
                <a:hlinkClick r:id="rId4"/>
              </a:rPr>
              <a:t>https://www.gkvdebron.nl/kerkdienst-meemaken</a:t>
            </a:r>
            <a:r>
              <a:rPr lang="nl-NL" sz="2000" b="1" dirty="0">
                <a:solidFill>
                  <a:srgbClr val="FFFFFF"/>
                </a:solidFill>
              </a:rPr>
              <a:t>.</a:t>
            </a:r>
            <a:endParaRPr lang="nl-NL" altLang="nl-NL" sz="20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endParaRPr lang="nl-NL" altLang="nl-NL" sz="20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nl-NL" altLang="nl-NL" sz="2000" b="1" dirty="0">
                <a:solidFill>
                  <a:srgbClr val="FFFFFF"/>
                </a:solidFill>
              </a:rPr>
              <a:t>Contact dominee Duurt Vonck: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nl-NL" altLang="nl-NL" sz="2000" b="1" dirty="0">
                <a:solidFill>
                  <a:srgbClr val="FFFFFF"/>
                </a:solidFill>
                <a:hlinkClick r:id="rId5"/>
              </a:rPr>
              <a:t>duurtvonck@gkvdebron.nl</a:t>
            </a:r>
            <a:r>
              <a:rPr lang="nl-NL" altLang="nl-NL" sz="2000" b="1" dirty="0">
                <a:solidFill>
                  <a:srgbClr val="FFFFFF"/>
                </a:solidFill>
              </a:rPr>
              <a:t> / 06-17123688</a:t>
            </a:r>
          </a:p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nl-NL" sz="2000" b="1" dirty="0">
              <a:solidFill>
                <a:srgbClr val="FFFFFF"/>
              </a:solidFill>
            </a:endParaRPr>
          </a:p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nl-NL" sz="20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D:\Documenten\_kerkelijk\_beamteam\logo De Br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513" y="188640"/>
            <a:ext cx="2160239" cy="944367"/>
          </a:xfrm>
          <a:prstGeom prst="rect">
            <a:avLst/>
          </a:prstGeom>
          <a:noFill/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424E755-1CCE-425B-A8DF-F626E8CCEC95}"/>
              </a:ext>
            </a:extLst>
          </p:cNvPr>
          <p:cNvSpPr/>
          <p:nvPr/>
        </p:nvSpPr>
        <p:spPr>
          <a:xfrm>
            <a:off x="4655840" y="3991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800" b="1" dirty="0">
                <a:solidFill>
                  <a:srgbClr val="FFFFFF"/>
                </a:solidFill>
              </a:rPr>
              <a:t>U hebt gekeken naar een live uitzending van GKv De Bron.</a:t>
            </a:r>
          </a:p>
        </p:txBody>
      </p:sp>
    </p:spTree>
    <p:extLst>
      <p:ext uri="{BB962C8B-B14F-4D97-AF65-F5344CB8AC3E}">
        <p14:creationId xmlns:p14="http://schemas.microsoft.com/office/powerpoint/2010/main" val="583276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Spreek o Heer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DD2C19-D0C3-45B6-866C-A7F76B17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Opwekking 689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00BE591-77B2-46F8-A766-9809D49B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9884"/>
            <a:ext cx="523884" cy="743185"/>
          </a:xfrm>
          <a:prstGeom prst="rect">
            <a:avLst/>
          </a:prstGeom>
        </p:spPr>
      </p:pic>
      <p:pic>
        <p:nvPicPr>
          <p:cNvPr id="8" name="Picture 2" descr="data graphic bijbel">
            <a:extLst>
              <a:ext uri="{FF2B5EF4-FFF2-40B4-BE49-F238E27FC236}">
                <a16:creationId xmlns:a16="http://schemas.microsoft.com/office/drawing/2014/main" id="{C3886284-F688-4206-9A92-4F785F5F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689709"/>
            <a:ext cx="71913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20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9B24D42-2EBD-4735-9889-791CA466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6" y="220584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BIJBEL : De geschiedenis van God en mensen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C2FE51C-21A3-44CF-ACF3-B42FD0A5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6" y="278092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BIBLIA =  66 boek</a:t>
            </a:r>
            <a:r>
              <a:rPr lang="nl-NL" sz="2400" b="1" i="1" u="sng" dirty="0">
                <a:solidFill>
                  <a:srgbClr val="FFFFFF"/>
                </a:solidFill>
              </a:rPr>
              <a:t>en</a:t>
            </a:r>
            <a:r>
              <a:rPr lang="nl-NL" sz="2400" b="1" dirty="0">
                <a:solidFill>
                  <a:srgbClr val="FFFFFF"/>
                </a:solidFill>
              </a:rPr>
              <a:t>     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D73A4254-C59C-428C-9F8E-91C673277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26" y="345166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Ruim 2000 jaar geschiedenis, meer dan 40 schrijvers, zeker 15 genres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FB62AEAA-1A07-4B15-AA82-613286F1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45" y="3980776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en 63.779 onderlinge verwijzingen: het verhaal over één en dezelfde God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EEE2F74-3580-4334-9CF8-8AEDF62C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45" y="486916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Oude Testament:     van schepping tot Jezus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96DB8C38-B7C8-4310-B665-24D2A3E04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45" y="540775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Nieuwe Testament:  van Jezus tot de nieuwe schepping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3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  <a:endCxn id="8" idx="5"/>
          </p:cNvCxnSpPr>
          <p:nvPr/>
        </p:nvCxnSpPr>
        <p:spPr bwMode="auto">
          <a:xfrm flipV="1">
            <a:off x="911424" y="5443245"/>
            <a:ext cx="1299049" cy="19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170391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271527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265207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DAA0234-529B-4417-B09B-90A3D1ED81B5}"/>
              </a:ext>
            </a:extLst>
          </p:cNvPr>
          <p:cNvCxnSpPr>
            <a:cxnSpLocks/>
          </p:cNvCxnSpPr>
          <p:nvPr/>
        </p:nvCxnSpPr>
        <p:spPr bwMode="auto">
          <a:xfrm>
            <a:off x="2149884" y="5445396"/>
            <a:ext cx="9778764" cy="61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39B24D42-2EBD-4735-9889-791CA466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6" y="220584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GENESIS: in de basis het hele verhaal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FB62AEAA-1A07-4B15-AA82-613286F1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6" y="2975285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God verbindt zich met mensen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59F14FB-A4B9-4A8C-981D-B46DC89E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485" y="296660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u="sng" dirty="0">
                <a:solidFill>
                  <a:srgbClr val="FFFFFF"/>
                </a:solidFill>
              </a:rPr>
              <a:t>voor</a:t>
            </a:r>
            <a:r>
              <a:rPr lang="nl-NL" sz="2000" b="1" dirty="0">
                <a:solidFill>
                  <a:srgbClr val="FFFFFF"/>
                </a:solidFill>
              </a:rPr>
              <a:t> </a:t>
            </a:r>
            <a:r>
              <a:rPr lang="nl-NL" sz="2000" b="1" u="sng" dirty="0">
                <a:solidFill>
                  <a:srgbClr val="FFFFFF"/>
                </a:solidFill>
              </a:rPr>
              <a:t>de</a:t>
            </a:r>
            <a:r>
              <a:rPr lang="nl-NL" sz="2000" b="1" dirty="0">
                <a:solidFill>
                  <a:srgbClr val="FFFFFF"/>
                </a:solidFill>
              </a:rPr>
              <a:t> </a:t>
            </a:r>
            <a:r>
              <a:rPr lang="nl-NL" sz="2000" b="1" u="sng" dirty="0">
                <a:solidFill>
                  <a:srgbClr val="FFFFFF"/>
                </a:solidFill>
              </a:rPr>
              <a:t>eeuwigheid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5812CA0A-4FAA-45F7-8C3E-5965F1545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5" y="3573016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De mens is niet in staat kennis van kwaad te handelen, i.t.t. God….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A9563035-6DE2-45EC-BFD8-5125DF1D3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15" y="420166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Verhaal van Gods liefde….in praktijk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8864860-AC5C-4C34-A9B7-29AB0481BDC0}"/>
              </a:ext>
            </a:extLst>
          </p:cNvPr>
          <p:cNvCxnSpPr>
            <a:cxnSpLocks/>
          </p:cNvCxnSpPr>
          <p:nvPr/>
        </p:nvCxnSpPr>
        <p:spPr bwMode="auto">
          <a:xfrm>
            <a:off x="623392" y="5877272"/>
            <a:ext cx="11278086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0" name="Groep 29">
            <a:extLst>
              <a:ext uri="{FF2B5EF4-FFF2-40B4-BE49-F238E27FC236}">
                <a16:creationId xmlns:a16="http://schemas.microsoft.com/office/drawing/2014/main" id="{ED8B34F2-A31B-4B6E-A18D-43C376F68B8B}"/>
              </a:ext>
            </a:extLst>
          </p:cNvPr>
          <p:cNvGrpSpPr/>
          <p:nvPr/>
        </p:nvGrpSpPr>
        <p:grpSpPr>
          <a:xfrm rot="20696356">
            <a:off x="7828435" y="5166925"/>
            <a:ext cx="539512" cy="496231"/>
            <a:chOff x="7828435" y="5166925"/>
            <a:chExt cx="539512" cy="496231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13443D1-924C-4BE0-91DB-B27DBC7BA5E5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DDF245F-D2EE-4EE7-8FE4-F727DBB34DED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BA55CA91-2E24-461B-A135-46CDF095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GENESIS 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81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4" grpId="0" animBg="1"/>
      <p:bldP spid="22" grpId="0"/>
      <p:bldP spid="28" grpId="0"/>
      <p:bldP spid="19" grpId="0"/>
      <p:bldP spid="26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743482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468648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928C26-FD07-4490-9BCA-8C7A01ACA578}"/>
              </a:ext>
            </a:extLst>
          </p:cNvPr>
          <p:cNvGrpSpPr/>
          <p:nvPr/>
        </p:nvGrpSpPr>
        <p:grpSpPr>
          <a:xfrm rot="20696356">
            <a:off x="7828435" y="5465182"/>
            <a:ext cx="539512" cy="496231"/>
            <a:chOff x="7828435" y="5166925"/>
            <a:chExt cx="539512" cy="496231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A54F6F7-D7BC-4182-80E8-8C93059EE400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882FF8D-BC5D-47CC-98FA-17875D26E4CB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569784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563464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0C1DF3E4-BD49-4FF0-A9C0-69F757FB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1" y="212633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Verhaal van Gods meestal </a:t>
            </a:r>
            <a:r>
              <a:rPr lang="nl-NL" sz="2000" b="1" i="1" dirty="0">
                <a:solidFill>
                  <a:srgbClr val="FFFFFF"/>
                </a:solidFill>
              </a:rPr>
              <a:t>onbeantwoorde</a:t>
            </a:r>
            <a:r>
              <a:rPr lang="nl-NL" sz="2000" b="1" dirty="0">
                <a:solidFill>
                  <a:srgbClr val="FFFFFF"/>
                </a:solidFill>
              </a:rPr>
              <a:t> liefde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cxnSp>
        <p:nvCxnSpPr>
          <p:cNvPr id="28" name="Verbindingslijn: gekromd 27">
            <a:extLst>
              <a:ext uri="{FF2B5EF4-FFF2-40B4-BE49-F238E27FC236}">
                <a16:creationId xmlns:a16="http://schemas.microsoft.com/office/drawing/2014/main" id="{038BF090-82A6-4292-BE1B-AB3563E7A7B6}"/>
              </a:ext>
            </a:extLst>
          </p:cNvPr>
          <p:cNvCxnSpPr/>
          <p:nvPr/>
        </p:nvCxnSpPr>
        <p:spPr bwMode="auto">
          <a:xfrm rot="16200000" flipH="1">
            <a:off x="2353393" y="5373217"/>
            <a:ext cx="1152128" cy="288032"/>
          </a:xfrm>
          <a:prstGeom prst="curvedConnector3">
            <a:avLst>
              <a:gd name="adj1" fmla="val -23261"/>
            </a:avLst>
          </a:prstGeom>
          <a:ln w="666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Bijschrift: pijl-omhoog 29">
            <a:extLst>
              <a:ext uri="{FF2B5EF4-FFF2-40B4-BE49-F238E27FC236}">
                <a16:creationId xmlns:a16="http://schemas.microsoft.com/office/drawing/2014/main" id="{3BE0D06F-769A-49BA-8CFD-B9B14A9662A5}"/>
              </a:ext>
            </a:extLst>
          </p:cNvPr>
          <p:cNvSpPr/>
          <p:nvPr/>
        </p:nvSpPr>
        <p:spPr bwMode="auto">
          <a:xfrm>
            <a:off x="2435439" y="4458421"/>
            <a:ext cx="255679" cy="924609"/>
          </a:xfrm>
          <a:prstGeom prst="upArrowCallout">
            <a:avLst/>
          </a:prstGeom>
          <a:solidFill>
            <a:srgbClr val="FFFF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EBA892F-FD70-4F78-8BBD-9435DC66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5" y="278157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Een enkeling leert God werkelijk kennen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39AB6AD1-75B1-40DD-9875-846475E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2770385"/>
            <a:ext cx="1181275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 err="1">
                <a:solidFill>
                  <a:srgbClr val="FFFFFF"/>
                </a:solidFill>
              </a:rPr>
              <a:t>Noach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4A2863B8-DB63-4D6D-86D3-A43DAB2A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130" y="2781571"/>
            <a:ext cx="1747300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Abraham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4" name="Rechthoekige driehoek 33">
            <a:extLst>
              <a:ext uri="{FF2B5EF4-FFF2-40B4-BE49-F238E27FC236}">
                <a16:creationId xmlns:a16="http://schemas.microsoft.com/office/drawing/2014/main" id="{5094F671-983A-4207-9AAE-B699CFF2D417}"/>
              </a:ext>
            </a:extLst>
          </p:cNvPr>
          <p:cNvSpPr/>
          <p:nvPr/>
        </p:nvSpPr>
        <p:spPr bwMode="auto">
          <a:xfrm rot="16200000">
            <a:off x="5737064" y="-490470"/>
            <a:ext cx="4006240" cy="8441211"/>
          </a:xfrm>
          <a:prstGeom prst="rtTriangle">
            <a:avLst/>
          </a:prstGeom>
          <a:solidFill>
            <a:schemeClr val="accent3">
              <a:lumMod val="85000"/>
              <a:alpha val="66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C3671DAF-E2B3-47C4-8C26-DB04BF85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44" y="3464908"/>
            <a:ext cx="9531103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Een </a:t>
            </a:r>
            <a:r>
              <a:rPr lang="nl-NL" sz="2000" b="1" i="1" u="sng" dirty="0">
                <a:solidFill>
                  <a:srgbClr val="FFFFFF"/>
                </a:solidFill>
              </a:rPr>
              <a:t>volk</a:t>
            </a:r>
            <a:r>
              <a:rPr lang="nl-NL" sz="2000" b="1" dirty="0">
                <a:solidFill>
                  <a:srgbClr val="FFFFFF"/>
                </a:solidFill>
              </a:rPr>
              <a:t> waardoor alle volken gezegend zullen worden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D8F1475F-02E5-4C5B-9ED5-EB6E407E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GENESIS II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50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/>
      <p:bldP spid="32" grpId="0"/>
      <p:bldP spid="33" grpId="0"/>
      <p:bldP spid="34" grpId="0" animBg="1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61364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Exodus    – Strijd, strijd, strijd….. 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PENTATEUCH = Genesis, Exodus, Leviticus, Numeri, Deuteronomium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Geloof = vasthouden aan de belofte       </a:t>
            </a:r>
            <a:r>
              <a:rPr lang="nl-NL" sz="2000" b="1" i="1" dirty="0">
                <a:solidFill>
                  <a:srgbClr val="FFFFFF"/>
                </a:solidFill>
                <a:sym typeface="Wingdings" panose="05000000000000000000" pitchFamily="2" charset="2"/>
              </a:rPr>
              <a:t> bevrijding &amp; overwinning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228236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Leviticus – Hoe om te gaan met God en elkaar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71806" y="5393857"/>
            <a:ext cx="243662" cy="665087"/>
          </a:xfrm>
          <a:prstGeom prst="rtTriangle">
            <a:avLst/>
          </a:prstGeom>
          <a:solidFill>
            <a:srgbClr val="FFFF00">
              <a:alpha val="66000"/>
            </a:srgb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851411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Numeri    – Gods zorg én rechtvaardigheid in praktijk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402363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 err="1">
                <a:solidFill>
                  <a:srgbClr val="FFFFFF"/>
                </a:solidFill>
              </a:rPr>
              <a:t>Deutero</a:t>
            </a:r>
            <a:r>
              <a:rPr lang="nl-NL" sz="2000" b="1" dirty="0">
                <a:solidFill>
                  <a:srgbClr val="FFFFFF"/>
                </a:solidFill>
              </a:rPr>
              <a:t>  –  de nieuwe generatie op de drempel van het beloofde land </a:t>
            </a:r>
            <a:br>
              <a:rPr lang="nl-NL" sz="2000" b="1" dirty="0">
                <a:solidFill>
                  <a:srgbClr val="FFFFFF"/>
                </a:solidFill>
              </a:rPr>
            </a:br>
            <a:r>
              <a:rPr lang="nl-NL" sz="2000" b="1" dirty="0" err="1">
                <a:solidFill>
                  <a:srgbClr val="FFFFFF"/>
                </a:solidFill>
              </a:rPr>
              <a:t>nomium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55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F1430A1-4806-EC4F-8A19-AAB36491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25835"/>
            <a:ext cx="7304088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400" b="1" dirty="0">
                <a:solidFill>
                  <a:srgbClr val="FFFFFF"/>
                </a:solidFill>
              </a:rPr>
              <a:t>Leer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dienst 26 maart 2023 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16.30 uur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A3CC261-A3E8-E949-83B4-1C30289DE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69740"/>
            <a:ext cx="5112568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Voorganger: ds. Duurt Vonck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89147E-3A55-4689-92D5-EEAC698B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85" y="1949931"/>
            <a:ext cx="8280920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173038" marR="0" lvl="0" indent="-150813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Microsoft YaHei" pitchFamily="34" charset="-122"/>
                <a:cs typeface="+mn-cs"/>
              </a:rPr>
              <a:t> 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CC8B950-9059-4C24-B7F6-E8A9C66A4179}"/>
              </a:ext>
            </a:extLst>
          </p:cNvPr>
          <p:cNvCxnSpPr>
            <a:cxnSpLocks/>
          </p:cNvCxnSpPr>
          <p:nvPr/>
        </p:nvCxnSpPr>
        <p:spPr bwMode="auto">
          <a:xfrm>
            <a:off x="911424" y="5885801"/>
            <a:ext cx="1101722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Bliksemflits 7">
            <a:extLst>
              <a:ext uri="{FF2B5EF4-FFF2-40B4-BE49-F238E27FC236}">
                <a16:creationId xmlns:a16="http://schemas.microsoft.com/office/drawing/2014/main" id="{F265C687-48A3-488C-86E6-E99A0F8ADE40}"/>
              </a:ext>
            </a:extLst>
          </p:cNvPr>
          <p:cNvSpPr/>
          <p:nvPr/>
        </p:nvSpPr>
        <p:spPr bwMode="auto">
          <a:xfrm>
            <a:off x="1657845" y="5610967"/>
            <a:ext cx="720080" cy="490850"/>
          </a:xfrm>
          <a:prstGeom prst="lightningBol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7C171B06-DB92-426A-A08E-28F3771C2666}"/>
              </a:ext>
            </a:extLst>
          </p:cNvPr>
          <p:cNvSpPr/>
          <p:nvPr/>
        </p:nvSpPr>
        <p:spPr bwMode="auto">
          <a:xfrm>
            <a:off x="221460" y="5712103"/>
            <a:ext cx="703778" cy="360033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68B3249-E6BB-4711-AAEC-600186A772BC}"/>
              </a:ext>
            </a:extLst>
          </p:cNvPr>
          <p:cNvSpPr/>
          <p:nvPr/>
        </p:nvSpPr>
        <p:spPr bwMode="auto">
          <a:xfrm>
            <a:off x="1065479" y="5705783"/>
            <a:ext cx="360040" cy="360033"/>
          </a:xfrm>
          <a:prstGeom prst="ellipse">
            <a:avLst/>
          </a:prstGeom>
          <a:solidFill>
            <a:srgbClr val="00B0F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0AE0928-4838-4C47-9A63-AC22811714F7}"/>
              </a:ext>
            </a:extLst>
          </p:cNvPr>
          <p:cNvSpPr/>
          <p:nvPr/>
        </p:nvSpPr>
        <p:spPr bwMode="auto">
          <a:xfrm>
            <a:off x="11928648" y="1393200"/>
            <a:ext cx="348114" cy="5464800"/>
          </a:xfrm>
          <a:prstGeom prst="rect">
            <a:avLst/>
          </a:prstGeom>
          <a:solidFill>
            <a:srgbClr val="92D05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F4DE414-6D67-4C63-88E6-506325B1C415}"/>
              </a:ext>
            </a:extLst>
          </p:cNvPr>
          <p:cNvGrpSpPr/>
          <p:nvPr/>
        </p:nvGrpSpPr>
        <p:grpSpPr>
          <a:xfrm rot="20696356">
            <a:off x="7828435" y="5607501"/>
            <a:ext cx="539512" cy="496231"/>
            <a:chOff x="7828435" y="5166925"/>
            <a:chExt cx="539512" cy="49623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6441C40-7272-4CA5-BEDD-68A3DCE5A0FD}"/>
                </a:ext>
              </a:extLst>
            </p:cNvPr>
            <p:cNvSpPr/>
            <p:nvPr/>
          </p:nvSpPr>
          <p:spPr bwMode="auto">
            <a:xfrm rot="4198315">
              <a:off x="7843961" y="5374097"/>
              <a:ext cx="496231" cy="81888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57187800-775A-437F-BEA7-6D101E0EADE6}"/>
                </a:ext>
              </a:extLst>
            </p:cNvPr>
            <p:cNvSpPr/>
            <p:nvPr/>
          </p:nvSpPr>
          <p:spPr bwMode="auto">
            <a:xfrm rot="4128930">
              <a:off x="8036006" y="5149246"/>
              <a:ext cx="124369" cy="539512"/>
            </a:xfrm>
            <a:prstGeom prst="rect">
              <a:avLst/>
            </a:prstGeom>
            <a:solidFill>
              <a:schemeClr val="bg1"/>
            </a:solidFill>
            <a:ln w="9360" cap="sq">
              <a:solidFill>
                <a:srgbClr val="FFFF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B52DD013-DC39-4386-A296-3DA1F6A2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2505118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lvl="0"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Jozua     	 –  inname, verovering en verdeling van het land   </a:t>
            </a:r>
            <a:endParaRPr lang="nl-NL" sz="2400" b="1" u="sng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F509E28D-95BA-4B4D-AB86-D64C152BB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6" y="6341762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400" b="1" dirty="0">
                <a:solidFill>
                  <a:srgbClr val="FFFFFF"/>
                </a:solidFill>
              </a:rPr>
              <a:t>JOZUA, RECHTERS, RUTH, 1&amp;2 SAMUEL, 1&amp;2 KONINGEN</a:t>
            </a:r>
            <a:endParaRPr lang="nl-NL" sz="2400" b="1" dirty="0">
              <a:solidFill>
                <a:srgbClr val="FFFFFF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AE4105C-C3A3-4B48-8619-331A5AEA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79" y="1915109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i="1" dirty="0">
                <a:solidFill>
                  <a:srgbClr val="FFFFFF"/>
                </a:solidFill>
              </a:rPr>
              <a:t>De wet in praktijk – Gods volk als Zijn Koninkrijk</a:t>
            </a:r>
            <a:endParaRPr kumimoji="0" lang="nl-NL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CFF2CF7-1444-4DE6-B56F-985F45E0C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7" y="3069697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Rechters	 –  de neerwaartse spiraal van Geest-vervulde leiders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3AFF7FA7-3CD4-4128-8B7B-EC9ED9F67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8" y="364502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Ruth      	 –  geloof en trouw van de buitenlandse eenling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3079C6A-87B5-4411-967A-FB16377AE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149080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Samuel  	 –  geef ons een koning!  Samuel, Saul en David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20" name="Rechthoekige driehoek 19">
            <a:extLst>
              <a:ext uri="{FF2B5EF4-FFF2-40B4-BE49-F238E27FC236}">
                <a16:creationId xmlns:a16="http://schemas.microsoft.com/office/drawing/2014/main" id="{002E84F7-3A3A-4344-B30A-066E8CE8B0E3}"/>
              </a:ext>
            </a:extLst>
          </p:cNvPr>
          <p:cNvSpPr/>
          <p:nvPr/>
        </p:nvSpPr>
        <p:spPr bwMode="auto">
          <a:xfrm rot="16200000">
            <a:off x="2987337" y="5000857"/>
            <a:ext cx="482105" cy="1270725"/>
          </a:xfrm>
          <a:prstGeom prst="rtTriangle">
            <a:avLst/>
          </a:prstGeom>
          <a:solidFill>
            <a:srgbClr val="FFFF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ige driehoek 27">
            <a:extLst>
              <a:ext uri="{FF2B5EF4-FFF2-40B4-BE49-F238E27FC236}">
                <a16:creationId xmlns:a16="http://schemas.microsoft.com/office/drawing/2014/main" id="{312D65FC-DB1B-43F9-8549-30282DEF96E4}"/>
              </a:ext>
            </a:extLst>
          </p:cNvPr>
          <p:cNvSpPr/>
          <p:nvPr/>
        </p:nvSpPr>
        <p:spPr bwMode="auto">
          <a:xfrm rot="16200000">
            <a:off x="2803740" y="5422897"/>
            <a:ext cx="243662" cy="665087"/>
          </a:xfrm>
          <a:prstGeom prst="rtTriangle">
            <a:avLst/>
          </a:prstGeom>
          <a:solidFill>
            <a:schemeClr val="accent3">
              <a:lumMod val="65000"/>
            </a:scheme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1A707-9873-4C29-A370-EA00FC0C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6" y="4725144"/>
            <a:ext cx="11358659" cy="503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0000" tIns="45000" rIns="90000" bIns="45000"/>
          <a:lstStyle/>
          <a:p>
            <a:pPr>
              <a:spcBef>
                <a:spcPts val="12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2000" b="1" dirty="0">
                <a:solidFill>
                  <a:srgbClr val="FFFFFF"/>
                </a:solidFill>
              </a:rPr>
              <a:t>Koningen –  Salomo tot ballingschap;   zegen en vloek/straf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31" name="Rechthoekige driehoek 30">
            <a:extLst>
              <a:ext uri="{FF2B5EF4-FFF2-40B4-BE49-F238E27FC236}">
                <a16:creationId xmlns:a16="http://schemas.microsoft.com/office/drawing/2014/main" id="{BC9F5CC7-1A39-4ECC-AAF4-806FC56E2A2F}"/>
              </a:ext>
            </a:extLst>
          </p:cNvPr>
          <p:cNvSpPr/>
          <p:nvPr/>
        </p:nvSpPr>
        <p:spPr bwMode="auto">
          <a:xfrm rot="16915448" flipH="1" flipV="1">
            <a:off x="4655727" y="4719329"/>
            <a:ext cx="496520" cy="2315884"/>
          </a:xfrm>
          <a:prstGeom prst="rtTriangle">
            <a:avLst/>
          </a:prstGeom>
          <a:solidFill>
            <a:srgbClr val="FFFF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ige driehoek 31">
            <a:extLst>
              <a:ext uri="{FF2B5EF4-FFF2-40B4-BE49-F238E27FC236}">
                <a16:creationId xmlns:a16="http://schemas.microsoft.com/office/drawing/2014/main" id="{6B3ED52C-4E69-4A07-8BCC-602547CB7B5E}"/>
              </a:ext>
            </a:extLst>
          </p:cNvPr>
          <p:cNvSpPr/>
          <p:nvPr/>
        </p:nvSpPr>
        <p:spPr bwMode="auto">
          <a:xfrm rot="17078976" flipH="1" flipV="1">
            <a:off x="5791090" y="5211679"/>
            <a:ext cx="351841" cy="1365514"/>
          </a:xfrm>
          <a:prstGeom prst="rtTriangle">
            <a:avLst/>
          </a:prstGeom>
          <a:solidFill>
            <a:srgbClr val="FFFF00">
              <a:alpha val="64000"/>
            </a:srgbClr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160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9" grpId="0"/>
      <p:bldP spid="30" grpId="0"/>
      <p:bldP spid="20" grpId="0" animBg="1"/>
      <p:bldP spid="21" grpId="0"/>
      <p:bldP spid="31" grpId="0" animBg="1"/>
    </p:bld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-thema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Kantoor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Kantoor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2123</Words>
  <Application>Microsoft Office PowerPoint</Application>
  <PresentationFormat>Breedbeeld</PresentationFormat>
  <Paragraphs>358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31</vt:i4>
      </vt:variant>
    </vt:vector>
  </HeadingPairs>
  <TitlesOfParts>
    <vt:vector size="48" baseType="lpstr">
      <vt:lpstr>Microsoft YaHei</vt:lpstr>
      <vt:lpstr>Arial</vt:lpstr>
      <vt:lpstr>Calibri</vt:lpstr>
      <vt:lpstr>Segoe UI</vt:lpstr>
      <vt:lpstr>Times New Roman</vt:lpstr>
      <vt:lpstr>Verdana</vt:lpstr>
      <vt:lpstr>Wingdings</vt:lpstr>
      <vt:lpstr>2016 Bron</vt:lpstr>
      <vt:lpstr>1_Office-thema</vt:lpstr>
      <vt:lpstr>3_Office-thema</vt:lpstr>
      <vt:lpstr>4_Office-thema</vt:lpstr>
      <vt:lpstr>5_Office-thema</vt:lpstr>
      <vt:lpstr>2_2016 Bron</vt:lpstr>
      <vt:lpstr>1_2016 Bron</vt:lpstr>
      <vt:lpstr>3_2016 Bron</vt:lpstr>
      <vt:lpstr>5_2016 Bron</vt:lpstr>
      <vt:lpstr>4_2016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Mieke Hagg</dc:creator>
  <cp:lastModifiedBy>Duurt Vonck</cp:lastModifiedBy>
  <cp:revision>270</cp:revision>
  <cp:lastPrinted>1601-01-01T00:00:00Z</cp:lastPrinted>
  <dcterms:created xsi:type="dcterms:W3CDTF">2012-09-08T10:12:44Z</dcterms:created>
  <dcterms:modified xsi:type="dcterms:W3CDTF">2023-03-26T13:05:32Z</dcterms:modified>
</cp:coreProperties>
</file>