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3" r:id="rId4"/>
    <p:sldId id="264" r:id="rId5"/>
    <p:sldId id="259" r:id="rId6"/>
    <p:sldId id="260" r:id="rId7"/>
    <p:sldId id="261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830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847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3179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2750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87624" y="2968625"/>
            <a:ext cx="72008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200" b="1" dirty="0">
                <a:solidFill>
                  <a:srgbClr val="FFFFFF"/>
                </a:solidFill>
              </a:rPr>
              <a:t>Bezinning in goede gezindheid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Uitgedaagd om één te zijn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8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E609068-67F7-4725-A79E-28934E760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23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403350" y="2349500"/>
            <a:ext cx="6121400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Gereedschap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bemoediging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Troost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Verbondenheid met de Geest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endParaRPr lang="nl-NL" altLang="nl-NL" sz="2400" b="1" dirty="0">
              <a:solidFill>
                <a:srgbClr val="FFFFFF"/>
              </a:solidFill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Uitgedaagd om één te zijn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3212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F2DF1F8-24E9-4246-BF98-312438A6CC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719137"/>
            <a:ext cx="4038600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7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4FB2D10-6B96-45A3-B0B2-6D6846DFF2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2"/>
          <a:stretch/>
        </p:blipFill>
        <p:spPr>
          <a:xfrm>
            <a:off x="1619672" y="1340768"/>
            <a:ext cx="612068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2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403350" y="2349500"/>
            <a:ext cx="6121400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Gereedschap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Bemoediging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Troost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Verbondenheid met de Geest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400" b="1" dirty="0">
                <a:solidFill>
                  <a:srgbClr val="FFFFFF"/>
                </a:solidFill>
              </a:rPr>
              <a:t>Barmhartigheid en ontferming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Uitgedaagd om één te zijn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979712" y="3198812"/>
            <a:ext cx="4752528" cy="77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400" b="1" dirty="0">
                <a:solidFill>
                  <a:srgbClr val="FFFFFF"/>
                </a:solidFill>
              </a:rPr>
              <a:t>Supergelukkig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Uitgedaagd om één te zijn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46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899592" y="3439019"/>
            <a:ext cx="7344816" cy="1517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</a:rPr>
              <a:t>De gezindheid van Jezus        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</a:rPr>
              <a:t>             Christus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Uitgedaagd om één te zijn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844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E63BA0E-1D11-4CAD-A0E1-4D372C604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698500"/>
            <a:ext cx="69469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9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C151EFD-B0EE-423E-A76B-1D6D63F61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654"/>
            <a:ext cx="9144000" cy="614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13181"/>
      </p:ext>
    </p:extLst>
  </p:cSld>
  <p:clrMapOvr>
    <a:masterClrMapping/>
  </p:clrMapOvr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28</Words>
  <Application>Microsoft Office PowerPoint</Application>
  <PresentationFormat>Diavoorstelling (4:3)</PresentationFormat>
  <Paragraphs>18</Paragraphs>
  <Slides>10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Microsoft YaHei</vt:lpstr>
      <vt:lpstr>Arial</vt:lpstr>
      <vt:lpstr>Calibri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11</cp:revision>
  <dcterms:created xsi:type="dcterms:W3CDTF">2017-09-14T19:12:35Z</dcterms:created>
  <dcterms:modified xsi:type="dcterms:W3CDTF">2018-09-27T18:27:01Z</dcterms:modified>
</cp:coreProperties>
</file>