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83" r:id="rId3"/>
    <p:sldId id="284" r:id="rId4"/>
    <p:sldId id="299" r:id="rId5"/>
    <p:sldId id="280" r:id="rId6"/>
    <p:sldId id="285" r:id="rId7"/>
    <p:sldId id="286" r:id="rId8"/>
    <p:sldId id="287" r:id="rId9"/>
    <p:sldId id="288" r:id="rId10"/>
    <p:sldId id="300" r:id="rId11"/>
    <p:sldId id="281" r:id="rId12"/>
    <p:sldId id="291" r:id="rId13"/>
    <p:sldId id="290" r:id="rId14"/>
    <p:sldId id="292" r:id="rId15"/>
    <p:sldId id="28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430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0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458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91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099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46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6620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4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676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548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00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428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364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65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5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49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89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61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28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57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0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De HEER gewijd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Op een bijzondere manier bijzonder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Heer heilig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Alles doet mee voor de Koning</a:t>
            </a:r>
          </a:p>
        </p:txBody>
      </p:sp>
    </p:spTree>
    <p:extLst>
      <p:ext uri="{BB962C8B-B14F-4D97-AF65-F5344CB8AC3E}">
        <p14:creationId xmlns:p14="http://schemas.microsoft.com/office/powerpoint/2010/main" val="931953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lh5.googleusercontent.com/qjfBJS_wFt2Cq64EgXYkU-v5AafHvyYtFjhepoDFAGlUhNtWYMvklCkF3qrx4SoehDrgKCZxIJ3SuWzqYxzHrAmpXYzO_wJpOpFCfAEXvHn3qu-03LpRpMxU4tCxv_LEchE7wzIolD0-QffAc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6"/>
          <a:stretch/>
        </p:blipFill>
        <p:spPr bwMode="auto">
          <a:xfrm>
            <a:off x="1802164" y="1700808"/>
            <a:ext cx="5534770" cy="47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17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HEER gewijd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Op een bijzondere manier bijzonder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De Heer heilig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Alles doet mee voor de Koning</a:t>
            </a:r>
          </a:p>
        </p:txBody>
      </p:sp>
    </p:spTree>
    <p:extLst>
      <p:ext uri="{BB962C8B-B14F-4D97-AF65-F5344CB8AC3E}">
        <p14:creationId xmlns:p14="http://schemas.microsoft.com/office/powerpoint/2010/main" val="369150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60" y="2780928"/>
            <a:ext cx="7817347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nl-NL" sz="2400" i="1" dirty="0"/>
              <a:t>De HEER zal koning worden over de hele aarde. </a:t>
            </a:r>
          </a:p>
          <a:p>
            <a:r>
              <a:rPr lang="nl-NL" sz="2400" i="1" dirty="0"/>
              <a:t>Dan zal de HEER de enige God zijn </a:t>
            </a:r>
            <a:br>
              <a:rPr lang="nl-NL" sz="2400" i="1" dirty="0"/>
            </a:br>
            <a:r>
              <a:rPr lang="nl-NL" sz="2400" i="1" dirty="0"/>
              <a:t>en zijn naam de enige naam.</a:t>
            </a:r>
          </a:p>
          <a:p>
            <a:pPr algn="r"/>
            <a:endParaRPr lang="nl-NL" sz="2400" dirty="0"/>
          </a:p>
          <a:p>
            <a:pPr algn="r"/>
            <a:r>
              <a:rPr lang="nl-NL" sz="2400" dirty="0"/>
              <a:t>(Zacharia 14 : 9)</a:t>
            </a:r>
          </a:p>
        </p:txBody>
      </p:sp>
    </p:spTree>
    <p:extLst>
      <p:ext uri="{BB962C8B-B14F-4D97-AF65-F5344CB8AC3E}">
        <p14:creationId xmlns:p14="http://schemas.microsoft.com/office/powerpoint/2010/main" val="1990928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5" y="1705286"/>
            <a:ext cx="7164288" cy="47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8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709774-B9EA-4819-834E-DE71D889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75435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9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HEER gewijd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Op een bijzondere manier bijzonder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Heer heilig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Alles doet mee voor de Koning</a:t>
            </a:r>
          </a:p>
        </p:txBody>
      </p:sp>
    </p:spTree>
    <p:extLst>
      <p:ext uri="{BB962C8B-B14F-4D97-AF65-F5344CB8AC3E}">
        <p14:creationId xmlns:p14="http://schemas.microsoft.com/office/powerpoint/2010/main" val="4023879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1ECC54-EB7C-4A4E-980A-0FBD5DF2E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48264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1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4" y="1844824"/>
            <a:ext cx="8080290" cy="45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068082" cy="45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0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8"/>
          <a:stretch/>
        </p:blipFill>
        <p:spPr>
          <a:xfrm>
            <a:off x="1221177" y="3284984"/>
            <a:ext cx="6696744" cy="32403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05253" y="2505688"/>
            <a:ext cx="5328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‘Uw naam worde geheiligd’</a:t>
            </a:r>
          </a:p>
        </p:txBody>
      </p:sp>
    </p:spTree>
    <p:extLst>
      <p:ext uri="{BB962C8B-B14F-4D97-AF65-F5344CB8AC3E}">
        <p14:creationId xmlns:p14="http://schemas.microsoft.com/office/powerpoint/2010/main" val="2120423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8"/>
          <a:stretch/>
        </p:blipFill>
        <p:spPr>
          <a:xfrm>
            <a:off x="1221177" y="3284984"/>
            <a:ext cx="6696744" cy="32403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05253" y="2505688"/>
            <a:ext cx="5328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‘Uw naam worde geheiligd’</a:t>
            </a:r>
          </a:p>
        </p:txBody>
      </p:sp>
    </p:spTree>
    <p:extLst>
      <p:ext uri="{BB962C8B-B14F-4D97-AF65-F5344CB8AC3E}">
        <p14:creationId xmlns:p14="http://schemas.microsoft.com/office/powerpoint/2010/main" val="1810821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11E734-3BA2-49DE-98B3-CAFA20FB2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8" y="1916832"/>
            <a:ext cx="6951982" cy="46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3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11E734-3BA2-49DE-98B3-CAFA20FB2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4"/>
          <a:stretch/>
        </p:blipFill>
        <p:spPr>
          <a:xfrm>
            <a:off x="1494547" y="1994158"/>
            <a:ext cx="6150004" cy="45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31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125" y="2348880"/>
            <a:ext cx="76328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8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3140968"/>
            <a:ext cx="8280920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De HEER toegewijd</a:t>
            </a:r>
            <a:endParaRPr lang="nl-NL" altLang="nl-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= </a:t>
            </a:r>
          </a:p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HEILIG</a:t>
            </a:r>
          </a:p>
        </p:txBody>
      </p:sp>
    </p:spTree>
    <p:extLst>
      <p:ext uri="{BB962C8B-B14F-4D97-AF65-F5344CB8AC3E}">
        <p14:creationId xmlns:p14="http://schemas.microsoft.com/office/powerpoint/2010/main" val="4028839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6840759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HEER gewijd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Op een bijzondere manier bijzonder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Heer heilig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Alles doet mee voor de Koning</a:t>
            </a:r>
          </a:p>
        </p:txBody>
      </p:sp>
    </p:spTree>
    <p:extLst>
      <p:ext uri="{BB962C8B-B14F-4D97-AF65-F5344CB8AC3E}">
        <p14:creationId xmlns:p14="http://schemas.microsoft.com/office/powerpoint/2010/main" val="178174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" y="2007546"/>
            <a:ext cx="7679351" cy="43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1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09046F-4DF7-477C-BB0E-FFB68FC2F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7" y="1844824"/>
            <a:ext cx="701618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6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D688F1-F9BF-41D2-B1FC-1916A76A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21163"/>
            <a:ext cx="646377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5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710191" y="477961"/>
            <a:ext cx="77187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Garamond" panose="02020404030301010803" pitchFamily="18" charset="0"/>
              </a:rPr>
              <a:t>Op het feest van Gods rijk doet alles mee</a:t>
            </a:r>
            <a:endParaRPr lang="nl-NL" altLang="nl-NL" sz="3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D688F1-F9BF-41D2-B1FC-1916A76A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26810"/>
            <a:ext cx="6463778" cy="43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292</Words>
  <Application>Microsoft Office PowerPoint</Application>
  <PresentationFormat>Diavoorstelling (4:3)</PresentationFormat>
  <Paragraphs>46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Calibri</vt:lpstr>
      <vt:lpstr>Garamond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21</cp:revision>
  <dcterms:created xsi:type="dcterms:W3CDTF">2017-09-14T19:12:35Z</dcterms:created>
  <dcterms:modified xsi:type="dcterms:W3CDTF">2018-10-11T13:12:22Z</dcterms:modified>
</cp:coreProperties>
</file>