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1" r:id="rId2"/>
    <p:sldId id="275" r:id="rId3"/>
    <p:sldId id="276" r:id="rId4"/>
    <p:sldId id="282" r:id="rId5"/>
    <p:sldId id="277" r:id="rId6"/>
    <p:sldId id="278" r:id="rId7"/>
    <p:sldId id="279" r:id="rId8"/>
    <p:sldId id="280" r:id="rId9"/>
    <p:sldId id="281" r:id="rId10"/>
    <p:sldId id="272" r:id="rId11"/>
    <p:sldId id="283" r:id="rId12"/>
    <p:sldId id="284" r:id="rId13"/>
    <p:sldId id="285" r:id="rId14"/>
    <p:sldId id="273" r:id="rId15"/>
    <p:sldId id="286" r:id="rId16"/>
    <p:sldId id="287" r:id="rId17"/>
    <p:sldId id="289" r:id="rId18"/>
    <p:sldId id="274" r:id="rId19"/>
    <p:sldId id="288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F61F-FE32-46B0-96BD-13019D3A66D0}" type="datetimeFigureOut">
              <a:rPr lang="nl-NL" smtClean="0"/>
              <a:t>25-10-2018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A14D2-E072-47AB-AF85-2B7BC405A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7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2372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2506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6758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1665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193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6719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5175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1838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0302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9686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3536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1660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9314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1580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6795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7988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6517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596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69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861F6-8A07-4CA5-9113-287CFDFD9F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12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E8331-E80D-424E-B255-509AB36C7C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69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08763" y="274638"/>
            <a:ext cx="2049462" cy="582295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99163" cy="58229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4184-B95A-4828-BFFC-273838394C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13410-6EA7-40EF-867A-696F8EFED7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99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CD866-18F8-45A1-9825-290F495491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65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171B-1900-428A-BE1D-FF5A1C8AF6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66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4313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33913" y="1600200"/>
            <a:ext cx="40243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517E-539E-42C4-83EF-28D0D057E3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95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89B66-C326-4853-8276-2857D65B1D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35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7C3F-F409-4F09-83A3-C9F4B9AC08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17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CAB9B-7921-4A84-B627-34D1A64368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01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23CA6-1B70-417C-8A98-49056FFEB4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68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A415-B3E0-41D6-9EF0-233348121C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01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titeltekst te bewerken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102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overzichtstekst te bewerken</a:t>
            </a:r>
          </a:p>
          <a:p>
            <a:pPr lvl="1"/>
            <a:r>
              <a:rPr lang="en-GB" altLang="nl-NL"/>
              <a:t>Tweede overzichtsniveau</a:t>
            </a:r>
          </a:p>
          <a:p>
            <a:pPr lvl="2"/>
            <a:r>
              <a:rPr lang="en-GB" altLang="nl-NL"/>
              <a:t>Derde overzichtsniveau</a:t>
            </a:r>
          </a:p>
          <a:p>
            <a:pPr lvl="3"/>
            <a:r>
              <a:rPr lang="en-GB" altLang="nl-NL"/>
              <a:t>Vierde overzichtsniveau</a:t>
            </a:r>
          </a:p>
          <a:p>
            <a:pPr lvl="4"/>
            <a:r>
              <a:rPr lang="en-GB" altLang="nl-NL"/>
              <a:t>Vijfde overzichtsniveau</a:t>
            </a:r>
          </a:p>
          <a:p>
            <a:pPr lvl="4"/>
            <a:r>
              <a:rPr lang="en-GB" altLang="nl-NL"/>
              <a:t>Zesde overzichtsniveau</a:t>
            </a:r>
          </a:p>
          <a:p>
            <a:pPr lvl="4"/>
            <a:r>
              <a:rPr lang="en-GB" altLang="nl-NL"/>
              <a:t>Zevende overzichtsniveau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5025" cy="44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221BF18-096D-4CC9-932A-58396A9F8A70}" type="slidenum">
              <a:rPr lang="nl-NL" sz="280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‹nr.›</a:t>
            </a:fld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77741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C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CC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24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In Gods rijk ben je eeuwig blij met de Koning!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75656" y="2780928"/>
            <a:ext cx="6840759" cy="2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rgbClr val="FFFFFF"/>
                </a:solidFill>
              </a:rPr>
              <a:t>Blij met de Koning</a:t>
            </a:r>
            <a:endParaRPr lang="nl-NL" altLang="nl-NL" sz="2400" b="1" dirty="0">
              <a:solidFill>
                <a:srgbClr val="FFFFFF"/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Gods Rijk: een feest!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Is het gebed nog nodig?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Het volmaakte rijk</a:t>
            </a:r>
          </a:p>
        </p:txBody>
      </p:sp>
    </p:spTree>
    <p:extLst>
      <p:ext uri="{BB962C8B-B14F-4D97-AF65-F5344CB8AC3E}">
        <p14:creationId xmlns:p14="http://schemas.microsoft.com/office/powerpoint/2010/main" val="882320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24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In Gods rijk ben je eeuwig blij met de Koning!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75656" y="2780928"/>
            <a:ext cx="6840759" cy="2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Blij met de Koning</a:t>
            </a:r>
            <a:endParaRPr lang="nl-NL" altLang="nl-NL" sz="2400" b="1" dirty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/>
              <a:t>Gods Rijk: een feest!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Is het gebed nog nodig?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Het volmaakte rijk</a:t>
            </a:r>
          </a:p>
        </p:txBody>
      </p:sp>
    </p:spTree>
    <p:extLst>
      <p:ext uri="{BB962C8B-B14F-4D97-AF65-F5344CB8AC3E}">
        <p14:creationId xmlns:p14="http://schemas.microsoft.com/office/powerpoint/2010/main" val="23281796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24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In Gods rijk ben je eeuwig blij met de Koning!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988840"/>
            <a:ext cx="8567936" cy="428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37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24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In Gods rijk ben je eeuwig blij met de Koning!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024" y="1988840"/>
            <a:ext cx="6425952" cy="428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97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24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In Gods rijk ben je eeuwig blij met de Koning!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73"/>
          <a:stretch/>
        </p:blipFill>
        <p:spPr>
          <a:xfrm>
            <a:off x="1772816" y="1700808"/>
            <a:ext cx="5598368" cy="495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49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24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In Gods rijk ben je eeuwig blij met de Koning!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75656" y="2780928"/>
            <a:ext cx="6840759" cy="2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Blij met de Koning</a:t>
            </a:r>
            <a:endParaRPr lang="nl-NL" altLang="nl-NL" sz="2400" b="1" dirty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Gods Rijk: een feest!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/>
              <a:t>Is het gebed nog nodig?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Het volmaakte rijk</a:t>
            </a:r>
          </a:p>
        </p:txBody>
      </p:sp>
    </p:spTree>
    <p:extLst>
      <p:ext uri="{BB962C8B-B14F-4D97-AF65-F5344CB8AC3E}">
        <p14:creationId xmlns:p14="http://schemas.microsoft.com/office/powerpoint/2010/main" val="3672463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24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In Gods rijk ben je eeuwig blij met de Koning!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75556" y="3212976"/>
            <a:ext cx="7992888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sz="2400" dirty="0" smtClean="0"/>
              <a:t>“</a:t>
            </a:r>
            <a:r>
              <a:rPr lang="nl-NL" sz="2400" dirty="0"/>
              <a:t>Ik weet zeker dat God bestaat en voor mij zorgt, alleen toch ervaren we vaak veel moeite en pijn en dit kan toch twijfel brengen”</a:t>
            </a:r>
            <a:endParaRPr lang="nl-NL" altLang="nl-N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449244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24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In Gods rijk ben je eeuwig blij met de Koning!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7"/>
          <a:stretch/>
        </p:blipFill>
        <p:spPr>
          <a:xfrm>
            <a:off x="1655676" y="1844824"/>
            <a:ext cx="5832648" cy="483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093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24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In Gods rijk ben je eeuwig blij met de Koning!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5" b="7546"/>
          <a:stretch/>
        </p:blipFill>
        <p:spPr>
          <a:xfrm>
            <a:off x="1511660" y="1700808"/>
            <a:ext cx="6120680" cy="50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927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24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In Gods rijk ben je eeuwig blij met de Koning!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75656" y="2780928"/>
            <a:ext cx="6840759" cy="2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Blij met de Koning</a:t>
            </a:r>
            <a:endParaRPr lang="nl-NL" altLang="nl-NL" sz="2400" b="1" dirty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Gods Rijk: een feest!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Is het gebed nog nodig?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/>
              <a:t>Het volmaakte rijk</a:t>
            </a:r>
          </a:p>
        </p:txBody>
      </p:sp>
    </p:spTree>
    <p:extLst>
      <p:ext uri="{BB962C8B-B14F-4D97-AF65-F5344CB8AC3E}">
        <p14:creationId xmlns:p14="http://schemas.microsoft.com/office/powerpoint/2010/main" val="2889151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24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In Gods rijk ben je eeuwig blij met de Koning!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2" b="6690"/>
          <a:stretch/>
        </p:blipFill>
        <p:spPr>
          <a:xfrm>
            <a:off x="2303748" y="1628800"/>
            <a:ext cx="4536504" cy="507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776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24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In Gods rijk ben je eeuwig blij met de Koning!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="" xmlns:a16="http://schemas.microsoft.com/office/drawing/2014/main" id="{56ED64DA-4306-49D9-ACB9-2124EBFC82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65" y="1700808"/>
            <a:ext cx="3581869" cy="47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400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24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In Gods rijk ben je eeuwig blij met de Koning!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110B40BD-1E72-4721-916E-5099FFD9D3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576" y="1772816"/>
            <a:ext cx="3672847" cy="488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85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24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In Gods rijk ben je eeuwig blij met de Koning!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="" xmlns:a16="http://schemas.microsoft.com/office/drawing/2014/main" id="{FDE945C9-8624-4FB1-976B-11CB73FDB3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1" r="12630"/>
          <a:stretch/>
        </p:blipFill>
        <p:spPr>
          <a:xfrm>
            <a:off x="887681" y="2106697"/>
            <a:ext cx="7368637" cy="409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576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24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In Gods rijk ben je eeuwig blij met de Koning!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="" xmlns:a16="http://schemas.microsoft.com/office/drawing/2014/main" id="{FDE945C9-8624-4FB1-976B-11CB73FDB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5" y="1844824"/>
            <a:ext cx="8433809" cy="474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544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24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In Gods rijk ben je eeuwig blij met de Koning!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ED82640E-4702-4045-9A10-054879061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988840"/>
            <a:ext cx="66675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13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24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In Gods rijk ben je eeuwig blij met de Koning!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="" xmlns:a16="http://schemas.microsoft.com/office/drawing/2014/main" id="{10144C4C-D1B9-4049-80C7-7781F5D85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4663" r="6688" b="2124"/>
          <a:stretch/>
        </p:blipFill>
        <p:spPr>
          <a:xfrm>
            <a:off x="840895" y="1700808"/>
            <a:ext cx="7462209" cy="504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724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24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In Gods rijk ben je eeuwig blij met de Koning!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71925B86-A5FF-4443-ACDE-3C637EC5C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08" y="1628800"/>
            <a:ext cx="7266384" cy="508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903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24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In Gods rijk ben je eeuwig blij met de Koning!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="" xmlns:a16="http://schemas.microsoft.com/office/drawing/2014/main" id="{DD06ABD6-3423-4D40-BED9-D1FFB8D48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82" y="1772816"/>
            <a:ext cx="8293635" cy="466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279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6 Bron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360" cap="sq">
          <a:solidFill>
            <a:srgbClr val="FFFFFF"/>
          </a:solidFill>
          <a:miter lim="800000"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313</Words>
  <Application>Microsoft Office PowerPoint</Application>
  <PresentationFormat>Diavoorstelling (4:3)</PresentationFormat>
  <Paragraphs>36</Paragraphs>
  <Slides>19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Microsoft YaHei</vt:lpstr>
      <vt:lpstr>Arial</vt:lpstr>
      <vt:lpstr>Calibri</vt:lpstr>
      <vt:lpstr>Garamond</vt:lpstr>
      <vt:lpstr>Times New Roman</vt:lpstr>
      <vt:lpstr>Verdana</vt:lpstr>
      <vt:lpstr>2016 Bron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PresentatiePC</dc:creator>
  <cp:lastModifiedBy>W. Star</cp:lastModifiedBy>
  <cp:revision>16</cp:revision>
  <dcterms:created xsi:type="dcterms:W3CDTF">2017-09-14T19:12:35Z</dcterms:created>
  <dcterms:modified xsi:type="dcterms:W3CDTF">2018-10-25T19:32:30Z</dcterms:modified>
</cp:coreProperties>
</file>