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5" r:id="rId2"/>
    <p:sldId id="266" r:id="rId3"/>
    <p:sldId id="271" r:id="rId4"/>
    <p:sldId id="272" r:id="rId5"/>
    <p:sldId id="273" r:id="rId6"/>
    <p:sldId id="267" r:id="rId7"/>
    <p:sldId id="274" r:id="rId8"/>
    <p:sldId id="268" r:id="rId9"/>
    <p:sldId id="269" r:id="rId10"/>
    <p:sldId id="27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9F61F-FE32-46B0-96BD-13019D3A66D0}" type="datetimeFigureOut">
              <a:rPr lang="nl-NL" smtClean="0"/>
              <a:t>1-11-2018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A14D2-E072-47AB-AF85-2B7BC405AA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077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623723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62372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62372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62372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62372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62372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62372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62372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623723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62372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861F6-8A07-4CA5-9113-287CFDFD9FE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112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E8331-E80D-424E-B255-509AB36C7C9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469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08763" y="274638"/>
            <a:ext cx="2049462" cy="58229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999163" cy="58229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44184-B95A-4828-BFFC-273838394CB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96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69225" cy="146685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13410-6EA7-40EF-867A-696F8EFED76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499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CD866-18F8-45A1-9825-290F495491C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065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E171B-1900-428A-BE1D-FF5A1C8AF68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366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9517E-539E-42C4-83EF-28D0D057E3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995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89B66-C326-4853-8276-2857D65B1D2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3358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A7C3F-F409-4F09-83A3-C9F4B9AC084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217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CAB9B-7921-4A84-B627-34D1A643688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1012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23CA6-1B70-417C-8A98-49056FFEB40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68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CA415-B3E0-41D6-9EF0-233348121CC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7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10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Klik om de opmaak van de titeltekst te bewerken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Klik om de opmaak van de overzichtstekst te bewerken</a:t>
            </a:r>
          </a:p>
          <a:p>
            <a:pPr lvl="1"/>
            <a:r>
              <a:rPr lang="en-GB" altLang="nl-NL"/>
              <a:t>Tweede overzichtsniveau</a:t>
            </a:r>
          </a:p>
          <a:p>
            <a:pPr lvl="2"/>
            <a:r>
              <a:rPr lang="en-GB" altLang="nl-NL"/>
              <a:t>Derde overzichtsniveau</a:t>
            </a:r>
          </a:p>
          <a:p>
            <a:pPr lvl="3"/>
            <a:r>
              <a:rPr lang="en-GB" altLang="nl-NL"/>
              <a:t>Vierde overzichtsniveau</a:t>
            </a:r>
          </a:p>
          <a:p>
            <a:pPr lvl="4"/>
            <a:r>
              <a:rPr lang="en-GB" altLang="nl-NL"/>
              <a:t>Vijfde overzichtsniveau</a:t>
            </a:r>
          </a:p>
          <a:p>
            <a:pPr lvl="4"/>
            <a:r>
              <a:rPr lang="en-GB" altLang="nl-NL"/>
              <a:t>Zesde overzichtsniveau</a:t>
            </a:r>
          </a:p>
          <a:p>
            <a:pPr lvl="4"/>
            <a:r>
              <a:rPr lang="en-GB" altLang="nl-NL"/>
              <a:t>Zevende overzichtsniveau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nl-NL" sz="2800">
              <a:solidFill>
                <a:srgbClr val="FFFFFF"/>
              </a:solidFill>
              <a:latin typeface="Verdana" pitchFamily="32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nl-NL" sz="2800">
              <a:solidFill>
                <a:srgbClr val="FFFFFF"/>
              </a:solidFill>
              <a:latin typeface="Verdana" pitchFamily="32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05025" cy="4476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2" charset="0"/>
                <a:ea typeface="Microsoft YaHei" charset="-122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6221BF18-096D-4CC9-932A-58396A9F8A70}" type="slidenum">
              <a:rPr lang="nl-NL" sz="2800"/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‹nr.›</a:t>
            </a:fld>
            <a:endParaRPr lang="nl-NL" sz="2800"/>
          </a:p>
        </p:txBody>
      </p:sp>
    </p:spTree>
    <p:extLst>
      <p:ext uri="{BB962C8B-B14F-4D97-AF65-F5344CB8AC3E}">
        <p14:creationId xmlns:p14="http://schemas.microsoft.com/office/powerpoint/2010/main" val="177741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CC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CC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CC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CC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CC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0" y="115888"/>
            <a:ext cx="30591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310964" y="465611"/>
            <a:ext cx="452207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De liefde houdt vol in alles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809582" y="2132856"/>
            <a:ext cx="7524835" cy="4395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algn="ctr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rgbClr val="FFFFFF"/>
                </a:solidFill>
              </a:rPr>
              <a:t>Ideaalbeeld?</a:t>
            </a:r>
          </a:p>
          <a:p>
            <a:pPr algn="ctr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endParaRPr lang="nl-NL" altLang="nl-NL" sz="2400" b="1" dirty="0">
              <a:solidFill>
                <a:srgbClr val="FFFFFF"/>
              </a:solidFill>
            </a:endParaRPr>
          </a:p>
          <a:p>
            <a:pPr algn="ctr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	GOD</a:t>
            </a:r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houdt nooit op je onderdak te geven</a:t>
            </a:r>
            <a:endParaRPr lang="nl-NL" altLang="nl-NL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houdt </a:t>
            </a: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nooit </a:t>
            </a: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op in </a:t>
            </a: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je </a:t>
            </a: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te geloven</a:t>
            </a:r>
            <a:endParaRPr lang="nl-NL" altLang="nl-NL" sz="24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heeft hoop voor jou</a:t>
            </a:r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blijft </a:t>
            </a: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volhouden in zijn liefde voor jou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endParaRPr lang="nl-NL" altLang="nl-NL" sz="2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3" t="12722" r="6577" b="20244"/>
          <a:stretch/>
        </p:blipFill>
        <p:spPr>
          <a:xfrm>
            <a:off x="7380312" y="299243"/>
            <a:ext cx="1407573" cy="11758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50203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0" y="115888"/>
            <a:ext cx="30591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310963" y="461650"/>
            <a:ext cx="452207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De liefde houdt vol in alles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3" t="12722" r="6577" b="20244"/>
          <a:stretch/>
        </p:blipFill>
        <p:spPr>
          <a:xfrm>
            <a:off x="7380312" y="299243"/>
            <a:ext cx="1407573" cy="11758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13"/>
          <a:stretch/>
        </p:blipFill>
        <p:spPr>
          <a:xfrm>
            <a:off x="1332089" y="1916832"/>
            <a:ext cx="6479822" cy="439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077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0" y="115888"/>
            <a:ext cx="30591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310963" y="469828"/>
            <a:ext cx="452207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De liefde houdt vol in alles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809582" y="2132856"/>
            <a:ext cx="7524835" cy="4395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algn="ctr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rgbClr val="FFFFFF"/>
                </a:solidFill>
              </a:rPr>
              <a:t>Ideaalbeeld?</a:t>
            </a:r>
          </a:p>
          <a:p>
            <a:pPr algn="ctr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endParaRPr lang="nl-NL" altLang="nl-NL" sz="2400" b="1" dirty="0">
              <a:solidFill>
                <a:srgbClr val="FFFFFF"/>
              </a:solidFill>
            </a:endParaRPr>
          </a:p>
          <a:p>
            <a:pPr algn="ctr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nl-NL" altLang="nl-NL" sz="2400" b="1" dirty="0" smtClean="0"/>
              <a:t>GOD</a:t>
            </a:r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2400" b="1" dirty="0" smtClean="0"/>
              <a:t>houdt nooit op je onderdak te geven</a:t>
            </a:r>
            <a:endParaRPr lang="nl-NL" altLang="nl-NL" sz="2400" b="1" dirty="0" smtClean="0"/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houdt </a:t>
            </a: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nooit </a:t>
            </a: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op in </a:t>
            </a: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je </a:t>
            </a: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te geloven</a:t>
            </a:r>
            <a:endParaRPr lang="nl-NL" altLang="nl-NL" sz="24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heeft hoop voor jou</a:t>
            </a:r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blijft </a:t>
            </a: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volhouden in zijn liefde voor jou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endParaRPr lang="nl-NL" altLang="nl-NL" sz="2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3" t="12722" r="6577" b="20244"/>
          <a:stretch/>
        </p:blipFill>
        <p:spPr>
          <a:xfrm>
            <a:off x="7380312" y="299243"/>
            <a:ext cx="1407573" cy="11758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266667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0" y="115888"/>
            <a:ext cx="30591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634999" y="465611"/>
            <a:ext cx="452207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De liefde houdt vol in alles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3" t="12722" r="6577" b="20244"/>
          <a:stretch/>
        </p:blipFill>
        <p:spPr>
          <a:xfrm>
            <a:off x="7380312" y="299243"/>
            <a:ext cx="1407573" cy="11758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xmlns="" id="{BE88D827-13F8-4F3C-A46E-22DA2817FB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72815"/>
            <a:ext cx="4112343" cy="4612637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772815"/>
            <a:ext cx="3897635" cy="4612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9074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0" y="115888"/>
            <a:ext cx="30591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310963" y="461650"/>
            <a:ext cx="452207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De liefde houdt vol in alles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3" t="12722" r="6577" b="20244"/>
          <a:stretch/>
        </p:blipFill>
        <p:spPr>
          <a:xfrm>
            <a:off x="7380312" y="299243"/>
            <a:ext cx="1407573" cy="11758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335" b="14206"/>
          <a:stretch/>
        </p:blipFill>
        <p:spPr>
          <a:xfrm>
            <a:off x="774645" y="1772816"/>
            <a:ext cx="7600261" cy="461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1697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0" y="115888"/>
            <a:ext cx="30591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310963" y="461650"/>
            <a:ext cx="452207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De liefde houdt vol in alles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3" t="12722" r="6577" b="20244"/>
          <a:stretch/>
        </p:blipFill>
        <p:spPr>
          <a:xfrm>
            <a:off x="7380312" y="299243"/>
            <a:ext cx="1407573" cy="11758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5" y="1700808"/>
            <a:ext cx="4752528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1496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0" y="115888"/>
            <a:ext cx="30591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310963" y="444872"/>
            <a:ext cx="452207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De liefde houdt vol in alles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809582" y="2132856"/>
            <a:ext cx="7524835" cy="4395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algn="ctr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rgbClr val="FFFFFF"/>
                </a:solidFill>
              </a:rPr>
              <a:t>Ideaalbeeld?</a:t>
            </a:r>
          </a:p>
          <a:p>
            <a:pPr algn="ctr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endParaRPr lang="nl-NL" altLang="nl-NL" sz="2400" b="1" dirty="0">
              <a:solidFill>
                <a:srgbClr val="FFFFFF"/>
              </a:solidFill>
            </a:endParaRPr>
          </a:p>
          <a:p>
            <a:pPr algn="ctr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nl-NL" altLang="nl-NL" sz="2400" b="1" dirty="0" smtClean="0"/>
              <a:t>GOD</a:t>
            </a:r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2400" b="1" dirty="0" smtClean="0"/>
              <a:t>houdt nooit op je onderdak te geven</a:t>
            </a:r>
            <a:endParaRPr lang="nl-NL" altLang="nl-NL" sz="2400" b="1" dirty="0" smtClean="0"/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2400" b="1" dirty="0" smtClean="0"/>
              <a:t>houdt </a:t>
            </a:r>
            <a:r>
              <a:rPr lang="nl-NL" altLang="nl-NL" sz="2400" b="1" dirty="0"/>
              <a:t>nooit </a:t>
            </a:r>
            <a:r>
              <a:rPr lang="nl-NL" altLang="nl-NL" sz="2400" b="1" dirty="0" smtClean="0"/>
              <a:t>op in </a:t>
            </a:r>
            <a:r>
              <a:rPr lang="nl-NL" altLang="nl-NL" sz="2400" b="1" dirty="0"/>
              <a:t>je </a:t>
            </a:r>
            <a:r>
              <a:rPr lang="nl-NL" altLang="nl-NL" sz="2400" b="1" dirty="0" smtClean="0"/>
              <a:t>te geloven</a:t>
            </a:r>
            <a:endParaRPr lang="nl-NL" altLang="nl-NL" sz="2400" b="1" dirty="0"/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heeft hoop voor jou</a:t>
            </a:r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blijft </a:t>
            </a: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volhouden in zijn liefde voor jou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endParaRPr lang="nl-NL" altLang="nl-NL" sz="2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3" t="12722" r="6577" b="20244"/>
          <a:stretch/>
        </p:blipFill>
        <p:spPr>
          <a:xfrm>
            <a:off x="7380312" y="299243"/>
            <a:ext cx="1407573" cy="11758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803751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0" y="115888"/>
            <a:ext cx="30591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310963" y="461650"/>
            <a:ext cx="452207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De liefde houdt vol in alles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3" t="12722" r="6577" b="20244"/>
          <a:stretch/>
        </p:blipFill>
        <p:spPr>
          <a:xfrm>
            <a:off x="7380312" y="299243"/>
            <a:ext cx="1407573" cy="11758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91" y="1700808"/>
            <a:ext cx="3382215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2200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0" y="115888"/>
            <a:ext cx="30591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310964" y="465611"/>
            <a:ext cx="452207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De liefde houdt vol in alles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809582" y="2132856"/>
            <a:ext cx="7524835" cy="4395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algn="ctr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rgbClr val="FFFFFF"/>
                </a:solidFill>
              </a:rPr>
              <a:t>Ideaalbeeld?</a:t>
            </a:r>
          </a:p>
          <a:p>
            <a:pPr algn="ctr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endParaRPr lang="nl-NL" altLang="nl-NL" sz="2400" b="1" dirty="0">
              <a:solidFill>
                <a:srgbClr val="FFFFFF"/>
              </a:solidFill>
            </a:endParaRPr>
          </a:p>
          <a:p>
            <a:pPr algn="ctr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nl-NL" altLang="nl-NL" sz="2400" b="1" dirty="0" smtClean="0"/>
              <a:t>GOD</a:t>
            </a:r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2400" b="1" dirty="0" smtClean="0"/>
              <a:t>houdt nooit op je onderdak te geven</a:t>
            </a:r>
            <a:endParaRPr lang="nl-NL" altLang="nl-NL" sz="2400" b="1" dirty="0" smtClean="0"/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2400" b="1" dirty="0" smtClean="0"/>
              <a:t>houdt </a:t>
            </a:r>
            <a:r>
              <a:rPr lang="nl-NL" altLang="nl-NL" sz="2400" b="1" dirty="0"/>
              <a:t>nooit </a:t>
            </a:r>
            <a:r>
              <a:rPr lang="nl-NL" altLang="nl-NL" sz="2400" b="1" dirty="0" smtClean="0"/>
              <a:t>op in </a:t>
            </a:r>
            <a:r>
              <a:rPr lang="nl-NL" altLang="nl-NL" sz="2400" b="1" dirty="0"/>
              <a:t>je </a:t>
            </a:r>
            <a:r>
              <a:rPr lang="nl-NL" altLang="nl-NL" sz="2400" b="1" dirty="0" smtClean="0"/>
              <a:t>te geloven</a:t>
            </a:r>
            <a:endParaRPr lang="nl-NL" altLang="nl-NL" sz="2400" b="1" dirty="0"/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2400" b="1" dirty="0" smtClean="0"/>
              <a:t>heeft hoop voor jou</a:t>
            </a:r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blijft </a:t>
            </a: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volhouden in zijn liefde voor jou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endParaRPr lang="nl-NL" altLang="nl-NL" sz="2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3" t="12722" r="6577" b="20244"/>
          <a:stretch/>
        </p:blipFill>
        <p:spPr>
          <a:xfrm>
            <a:off x="7380312" y="299243"/>
            <a:ext cx="1407573" cy="11758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426282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0" y="115888"/>
            <a:ext cx="30591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310963" y="453261"/>
            <a:ext cx="452207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De liefde houdt vol in alles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809582" y="2132856"/>
            <a:ext cx="7524835" cy="4395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algn="ctr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rgbClr val="FFFFFF"/>
                </a:solidFill>
              </a:rPr>
              <a:t>Ideaalbeeld?</a:t>
            </a:r>
          </a:p>
          <a:p>
            <a:pPr algn="ctr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endParaRPr lang="nl-NL" altLang="nl-NL" sz="2400" b="1" dirty="0">
              <a:solidFill>
                <a:srgbClr val="FFFFFF"/>
              </a:solidFill>
            </a:endParaRPr>
          </a:p>
          <a:p>
            <a:pPr algn="ctr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nl-NL" altLang="nl-NL" sz="2400" b="1" dirty="0" smtClean="0"/>
              <a:t>GOD</a:t>
            </a:r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2400" b="1" dirty="0" smtClean="0"/>
              <a:t>houdt nooit op je onderdak te geven</a:t>
            </a:r>
            <a:endParaRPr lang="nl-NL" altLang="nl-NL" sz="2400" b="1" dirty="0" smtClean="0"/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2400" b="1" dirty="0" smtClean="0"/>
              <a:t>houdt </a:t>
            </a:r>
            <a:r>
              <a:rPr lang="nl-NL" altLang="nl-NL" sz="2400" b="1" dirty="0"/>
              <a:t>nooit </a:t>
            </a:r>
            <a:r>
              <a:rPr lang="nl-NL" altLang="nl-NL" sz="2400" b="1" dirty="0" smtClean="0"/>
              <a:t>op in </a:t>
            </a:r>
            <a:r>
              <a:rPr lang="nl-NL" altLang="nl-NL" sz="2400" b="1" dirty="0"/>
              <a:t>je </a:t>
            </a:r>
            <a:r>
              <a:rPr lang="nl-NL" altLang="nl-NL" sz="2400" b="1" dirty="0" smtClean="0"/>
              <a:t>te geloven</a:t>
            </a:r>
            <a:endParaRPr lang="nl-NL" altLang="nl-NL" sz="2400" b="1" dirty="0"/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2400" b="1" dirty="0" smtClean="0"/>
              <a:t>heeft hoop voor jou</a:t>
            </a:r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2400" b="1" dirty="0" smtClean="0"/>
              <a:t>blijft </a:t>
            </a:r>
            <a:r>
              <a:rPr lang="nl-NL" altLang="nl-NL" sz="2400" b="1" dirty="0"/>
              <a:t>volhouden in zijn liefde voor jou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endParaRPr lang="nl-NL" altLang="nl-NL" sz="2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3" t="12722" r="6577" b="20244"/>
          <a:stretch/>
        </p:blipFill>
        <p:spPr>
          <a:xfrm>
            <a:off x="7380312" y="299243"/>
            <a:ext cx="1407573" cy="11758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87697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016 Bron">
  <a:themeElements>
    <a:clrScheme name="Office-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h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360" cap="sq">
          <a:solidFill>
            <a:srgbClr val="FFFFFF"/>
          </a:solidFill>
          <a:miter lim="800000"/>
          <a:headEnd/>
          <a:tailEnd/>
        </a:ln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  <a:ea typeface="Microsoft YaHei" charset="-122"/>
          </a:defRPr>
        </a:defPPr>
      </a:lstStyle>
    </a:ln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70</Words>
  <Application>Microsoft Office PowerPoint</Application>
  <PresentationFormat>Diavoorstelling (4:3)</PresentationFormat>
  <Paragraphs>45</Paragraphs>
  <Slides>10</Slides>
  <Notes>10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2016 Bron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PresentatiePC</dc:creator>
  <cp:lastModifiedBy>Wijnand Star | H. Star Bloemengroothandel BV</cp:lastModifiedBy>
  <cp:revision>10</cp:revision>
  <dcterms:created xsi:type="dcterms:W3CDTF">2017-09-14T19:12:35Z</dcterms:created>
  <dcterms:modified xsi:type="dcterms:W3CDTF">2018-11-01T06:58:39Z</dcterms:modified>
</cp:coreProperties>
</file>