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66" r:id="rId3"/>
    <p:sldId id="271" r:id="rId4"/>
    <p:sldId id="272" r:id="rId5"/>
    <p:sldId id="273" r:id="rId6"/>
    <p:sldId id="267" r:id="rId7"/>
    <p:sldId id="274" r:id="rId8"/>
    <p:sldId id="268" r:id="rId9"/>
    <p:sldId id="269" r:id="rId10"/>
    <p:sldId id="27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1-11-2018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37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4" y="465611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09582" y="2132856"/>
            <a:ext cx="7524835" cy="43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Ideaalbeeld?</a:t>
            </a: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	GOD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houdt nooit op je onderdak te geven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houdt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nooit </a:t>
            </a: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op in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 geloven</a:t>
            </a:r>
            <a:endParaRPr lang="nl-NL" altLang="nl-NL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heeft hoop voor jou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blijft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volhouden in zijn liefde voor jou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0203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3" y="461650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13"/>
          <a:stretch/>
        </p:blipFill>
        <p:spPr>
          <a:xfrm>
            <a:off x="1332089" y="1916832"/>
            <a:ext cx="6479822" cy="439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77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3" y="469828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09582" y="2132856"/>
            <a:ext cx="7524835" cy="43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Ideaalbeeld?</a:t>
            </a: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nl-NL" altLang="nl-NL" sz="2400" b="1" dirty="0" smtClean="0"/>
              <a:t>GOD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houdt nooit op je onderdak te geven</a:t>
            </a:r>
            <a:endParaRPr lang="nl-NL" altLang="nl-NL" sz="2400" b="1" dirty="0" smtClean="0"/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houdt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nooit </a:t>
            </a: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op in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 geloven</a:t>
            </a:r>
            <a:endParaRPr lang="nl-NL" altLang="nl-NL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heeft hoop voor jou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blijft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volhouden in zijn liefde voor jou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6666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634999" y="465611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BE88D827-13F8-4F3C-A46E-22DA2817FB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5"/>
            <a:ext cx="4112343" cy="4612637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72815"/>
            <a:ext cx="3897635" cy="461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07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3" y="461650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35" b="14206"/>
          <a:stretch/>
        </p:blipFill>
        <p:spPr>
          <a:xfrm>
            <a:off x="774645" y="1772816"/>
            <a:ext cx="7600261" cy="461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1697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3" y="461650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5" y="1700808"/>
            <a:ext cx="475252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49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3" y="444872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09582" y="2132856"/>
            <a:ext cx="7524835" cy="43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Ideaalbeeld?</a:t>
            </a: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nl-NL" altLang="nl-NL" sz="2400" b="1" dirty="0" smtClean="0"/>
              <a:t>GOD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houdt nooit op je onderdak te geven</a:t>
            </a:r>
            <a:endParaRPr lang="nl-NL" altLang="nl-NL" sz="2400" b="1" dirty="0" smtClean="0"/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houdt </a:t>
            </a:r>
            <a:r>
              <a:rPr lang="nl-NL" altLang="nl-NL" sz="2400" b="1" dirty="0"/>
              <a:t>nooit </a:t>
            </a:r>
            <a:r>
              <a:rPr lang="nl-NL" altLang="nl-NL" sz="2400" b="1" dirty="0" smtClean="0"/>
              <a:t>op in </a:t>
            </a:r>
            <a:r>
              <a:rPr lang="nl-NL" altLang="nl-NL" sz="2400" b="1" dirty="0"/>
              <a:t>je </a:t>
            </a:r>
            <a:r>
              <a:rPr lang="nl-NL" altLang="nl-NL" sz="2400" b="1" dirty="0" smtClean="0"/>
              <a:t>te geloven</a:t>
            </a:r>
            <a:endParaRPr lang="nl-NL" altLang="nl-NL" sz="2400" b="1" dirty="0"/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heeft hoop voor jou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blijft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volhouden in zijn liefde voor jou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0375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3" y="461650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91" y="1700808"/>
            <a:ext cx="3382215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20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4" y="465611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09582" y="2132856"/>
            <a:ext cx="7524835" cy="43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Ideaalbeeld?</a:t>
            </a: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nl-NL" altLang="nl-NL" sz="2400" b="1" dirty="0" smtClean="0"/>
              <a:t>GOD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houdt nooit op je onderdak te geven</a:t>
            </a:r>
            <a:endParaRPr lang="nl-NL" altLang="nl-NL" sz="2400" b="1" dirty="0" smtClean="0"/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houdt </a:t>
            </a:r>
            <a:r>
              <a:rPr lang="nl-NL" altLang="nl-NL" sz="2400" b="1" dirty="0"/>
              <a:t>nooit </a:t>
            </a:r>
            <a:r>
              <a:rPr lang="nl-NL" altLang="nl-NL" sz="2400" b="1" dirty="0" smtClean="0"/>
              <a:t>op in </a:t>
            </a:r>
            <a:r>
              <a:rPr lang="nl-NL" altLang="nl-NL" sz="2400" b="1" dirty="0"/>
              <a:t>je </a:t>
            </a:r>
            <a:r>
              <a:rPr lang="nl-NL" altLang="nl-NL" sz="2400" b="1" dirty="0" smtClean="0"/>
              <a:t>te geloven</a:t>
            </a:r>
            <a:endParaRPr lang="nl-NL" altLang="nl-NL" sz="2400" b="1" dirty="0"/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heeft hoop voor jou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blijft </a:t>
            </a: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volhouden in zijn liefde voor jou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2628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15888"/>
            <a:ext cx="3059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310963" y="453261"/>
            <a:ext cx="4522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De liefde houdt vol in alles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09582" y="2132856"/>
            <a:ext cx="7524835" cy="43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Ideaalbeeld?</a:t>
            </a: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nl-NL" altLang="nl-NL" sz="2400" b="1" dirty="0" smtClean="0"/>
              <a:t>GOD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houdt nooit op je onderdak te geven</a:t>
            </a:r>
            <a:endParaRPr lang="nl-NL" altLang="nl-NL" sz="2400" b="1" dirty="0" smtClean="0"/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houdt </a:t>
            </a:r>
            <a:r>
              <a:rPr lang="nl-NL" altLang="nl-NL" sz="2400" b="1" dirty="0"/>
              <a:t>nooit </a:t>
            </a:r>
            <a:r>
              <a:rPr lang="nl-NL" altLang="nl-NL" sz="2400" b="1" dirty="0" smtClean="0"/>
              <a:t>op in </a:t>
            </a:r>
            <a:r>
              <a:rPr lang="nl-NL" altLang="nl-NL" sz="2400" b="1" dirty="0"/>
              <a:t>je </a:t>
            </a:r>
            <a:r>
              <a:rPr lang="nl-NL" altLang="nl-NL" sz="2400" b="1" dirty="0" smtClean="0"/>
              <a:t>te geloven</a:t>
            </a:r>
            <a:endParaRPr lang="nl-NL" altLang="nl-NL" sz="2400" b="1" dirty="0"/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heeft hoop voor jou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blijft </a:t>
            </a:r>
            <a:r>
              <a:rPr lang="nl-NL" altLang="nl-NL" sz="2400" b="1" dirty="0"/>
              <a:t>volhouden in zijn liefde voor jou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2722" r="6577" b="20244"/>
          <a:stretch/>
        </p:blipFill>
        <p:spPr>
          <a:xfrm>
            <a:off x="7380312" y="299243"/>
            <a:ext cx="1407573" cy="117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87697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70</Words>
  <Application>Microsoft Office PowerPoint</Application>
  <PresentationFormat>Diavoorstelling (4:3)</PresentationFormat>
  <Paragraphs>45</Paragraphs>
  <Slides>10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Wijnand Star | H. Star Bloemengroothandel BV</cp:lastModifiedBy>
  <cp:revision>10</cp:revision>
  <dcterms:created xsi:type="dcterms:W3CDTF">2017-09-14T19:12:35Z</dcterms:created>
  <dcterms:modified xsi:type="dcterms:W3CDTF">2018-11-01T06:58:39Z</dcterms:modified>
</cp:coreProperties>
</file>