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73" r:id="rId3"/>
    <p:sldId id="272" r:id="rId4"/>
    <p:sldId id="267" r:id="rId5"/>
    <p:sldId id="274" r:id="rId6"/>
    <p:sldId id="268" r:id="rId7"/>
    <p:sldId id="275" r:id="rId8"/>
    <p:sldId id="277" r:id="rId9"/>
    <p:sldId id="270" r:id="rId10"/>
    <p:sldId id="278" r:id="rId11"/>
    <p:sldId id="271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28-11-2018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51720" y="2996951"/>
            <a:ext cx="504056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Ik wil niet!</a:t>
            </a:r>
            <a:endParaRPr lang="nl-NL" altLang="nl-NL" sz="2400" b="1" dirty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Een moeilijk gebed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wil God eigenlijk?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Meewerken in Gods rijk</a:t>
            </a:r>
          </a:p>
        </p:txBody>
      </p:sp>
    </p:spTree>
    <p:extLst>
      <p:ext uri="{BB962C8B-B14F-4D97-AF65-F5344CB8AC3E}">
        <p14:creationId xmlns:p14="http://schemas.microsoft.com/office/powerpoint/2010/main" val="399948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6912768" cy="460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35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E9CB3FA-00FE-42AB-93AF-487710901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363" y="1700808"/>
            <a:ext cx="5295273" cy="480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75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794574" y="2204864"/>
            <a:ext cx="76328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00" dirty="0">
                <a:solidFill>
                  <a:schemeClr val="bg1"/>
                </a:solidFill>
              </a:rPr>
              <a:t>Heer, maak mij een instrument van uw vrede</a:t>
            </a:r>
          </a:p>
          <a:p>
            <a:endParaRPr lang="nl-NL" sz="2600" dirty="0">
              <a:solidFill>
                <a:schemeClr val="bg1"/>
              </a:solidFill>
            </a:endParaRPr>
          </a:p>
          <a:p>
            <a:r>
              <a:rPr lang="nl-NL" sz="2600" dirty="0">
                <a:solidFill>
                  <a:schemeClr val="bg1"/>
                </a:solidFill>
              </a:rPr>
              <a:t>Laat mij liefde brengen waar haat is.</a:t>
            </a:r>
            <a:br>
              <a:rPr lang="nl-NL" sz="2600" dirty="0">
                <a:solidFill>
                  <a:schemeClr val="bg1"/>
                </a:solidFill>
              </a:rPr>
            </a:br>
            <a:r>
              <a:rPr lang="nl-NL" sz="2600" dirty="0">
                <a:solidFill>
                  <a:schemeClr val="bg1"/>
                </a:solidFill>
              </a:rPr>
              <a:t>Laat mij vergeving brengen waar schuld is.</a:t>
            </a:r>
          </a:p>
          <a:p>
            <a:r>
              <a:rPr lang="nl-NL" sz="2600" dirty="0">
                <a:solidFill>
                  <a:schemeClr val="bg1"/>
                </a:solidFill>
              </a:rPr>
              <a:t>Laat mij eenheid brengen waar tweedracht is.</a:t>
            </a:r>
            <a:br>
              <a:rPr lang="nl-NL" sz="2600" dirty="0">
                <a:solidFill>
                  <a:schemeClr val="bg1"/>
                </a:solidFill>
              </a:rPr>
            </a:br>
            <a:r>
              <a:rPr lang="nl-NL" sz="2600" dirty="0">
                <a:solidFill>
                  <a:schemeClr val="bg1"/>
                </a:solidFill>
              </a:rPr>
              <a:t>Laat mij waarheid brengen waar dwaling is.</a:t>
            </a:r>
            <a:br>
              <a:rPr lang="nl-NL" sz="2600" dirty="0">
                <a:solidFill>
                  <a:schemeClr val="bg1"/>
                </a:solidFill>
              </a:rPr>
            </a:br>
            <a:r>
              <a:rPr lang="nl-NL" sz="2600" dirty="0">
                <a:solidFill>
                  <a:schemeClr val="bg1"/>
                </a:solidFill>
              </a:rPr>
              <a:t>Laat mij geloof brengen waar twijfel is.</a:t>
            </a:r>
          </a:p>
          <a:p>
            <a:r>
              <a:rPr lang="nl-NL" sz="2600" dirty="0">
                <a:solidFill>
                  <a:schemeClr val="bg1"/>
                </a:solidFill>
              </a:rPr>
              <a:t>Laat mij hoop brengen waar wanhoop is. </a:t>
            </a:r>
            <a:br>
              <a:rPr lang="nl-NL" sz="2600" dirty="0">
                <a:solidFill>
                  <a:schemeClr val="bg1"/>
                </a:solidFill>
              </a:rPr>
            </a:br>
            <a:r>
              <a:rPr lang="nl-NL" sz="2600" dirty="0">
                <a:solidFill>
                  <a:schemeClr val="bg1"/>
                </a:solidFill>
              </a:rPr>
              <a:t>Laat mij licht brengen waar duisternis is.</a:t>
            </a:r>
            <a:br>
              <a:rPr lang="nl-NL" sz="2600" dirty="0">
                <a:solidFill>
                  <a:schemeClr val="bg1"/>
                </a:solidFill>
              </a:rPr>
            </a:br>
            <a:r>
              <a:rPr lang="nl-NL" sz="2600" dirty="0">
                <a:solidFill>
                  <a:schemeClr val="bg1"/>
                </a:solidFill>
              </a:rPr>
              <a:t>Laat mij vreugde brengen waar verdriet is.</a:t>
            </a:r>
          </a:p>
        </p:txBody>
      </p:sp>
    </p:spTree>
    <p:extLst>
      <p:ext uri="{BB962C8B-B14F-4D97-AF65-F5344CB8AC3E}">
        <p14:creationId xmlns:p14="http://schemas.microsoft.com/office/powerpoint/2010/main" val="543296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794574" y="2276872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00" dirty="0">
                <a:solidFill>
                  <a:schemeClr val="bg1"/>
                </a:solidFill>
              </a:rPr>
              <a:t>Heer, maak dat ik er meer op uit ben</a:t>
            </a:r>
          </a:p>
          <a:p>
            <a:r>
              <a:rPr lang="nl-NL" sz="2600" dirty="0">
                <a:solidFill>
                  <a:schemeClr val="bg1"/>
                </a:solidFill>
              </a:rPr>
              <a:t>te troosten dan getroost te worden,</a:t>
            </a:r>
          </a:p>
          <a:p>
            <a:r>
              <a:rPr lang="nl-NL" sz="2600" dirty="0">
                <a:solidFill>
                  <a:schemeClr val="bg1"/>
                </a:solidFill>
              </a:rPr>
              <a:t>te beminnen dan bemind te worden.</a:t>
            </a:r>
          </a:p>
          <a:p>
            <a:endParaRPr lang="nl-NL" sz="2600" dirty="0">
              <a:solidFill>
                <a:schemeClr val="bg1"/>
              </a:solidFill>
            </a:endParaRPr>
          </a:p>
          <a:p>
            <a:r>
              <a:rPr lang="nl-NL" sz="2600" dirty="0">
                <a:solidFill>
                  <a:schemeClr val="bg1"/>
                </a:solidFill>
              </a:rPr>
              <a:t>Want door te geven ontvangen we,</a:t>
            </a:r>
          </a:p>
          <a:p>
            <a:r>
              <a:rPr lang="nl-NL" sz="2600" dirty="0">
                <a:solidFill>
                  <a:schemeClr val="bg1"/>
                </a:solidFill>
              </a:rPr>
              <a:t>Door onszelf te vergeten vinden we,</a:t>
            </a:r>
          </a:p>
          <a:p>
            <a:endParaRPr lang="nl-NL" sz="2600" dirty="0">
              <a:solidFill>
                <a:schemeClr val="bg1"/>
              </a:solidFill>
            </a:endParaRPr>
          </a:p>
          <a:p>
            <a:r>
              <a:rPr lang="nl-NL" sz="2600" dirty="0">
                <a:solidFill>
                  <a:schemeClr val="bg1"/>
                </a:solidFill>
              </a:rPr>
              <a:t>Door te vergeven wordt ons vergeven, </a:t>
            </a:r>
          </a:p>
          <a:p>
            <a:r>
              <a:rPr lang="nl-NL" sz="2600" dirty="0">
                <a:solidFill>
                  <a:schemeClr val="bg1"/>
                </a:solidFill>
              </a:rPr>
              <a:t>door te sterven verrijzen we tot het eeuwige leven</a:t>
            </a:r>
            <a:r>
              <a:rPr lang="nl-NL" dirty="0">
                <a:solidFill>
                  <a:schemeClr val="bg1"/>
                </a:solidFill>
              </a:rPr>
              <a:t>.</a:t>
            </a:r>
          </a:p>
          <a:p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855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63035"/>
            <a:ext cx="7315200" cy="49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11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461" y="1844824"/>
            <a:ext cx="4743078" cy="474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71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08"/>
          <a:stretch/>
        </p:blipFill>
        <p:spPr>
          <a:xfrm>
            <a:off x="2186898" y="1734822"/>
            <a:ext cx="4848200" cy="485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381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51720" y="2996951"/>
            <a:ext cx="504056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Ik wil niet!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Een moeilijk gebed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wil God eigenlijk?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Meewerken in Gods rijk</a:t>
            </a:r>
          </a:p>
        </p:txBody>
      </p:sp>
    </p:spTree>
    <p:extLst>
      <p:ext uri="{BB962C8B-B14F-4D97-AF65-F5344CB8AC3E}">
        <p14:creationId xmlns:p14="http://schemas.microsoft.com/office/powerpoint/2010/main" val="354424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5"/>
          <a:stretch/>
        </p:blipFill>
        <p:spPr>
          <a:xfrm>
            <a:off x="2667000" y="1700808"/>
            <a:ext cx="3810000" cy="50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58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51720" y="2996951"/>
            <a:ext cx="504056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Ik wil niet!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Een moeilijk gebed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Wat wil God eigenlijk?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Meewerken in Gods rijk</a:t>
            </a:r>
          </a:p>
        </p:txBody>
      </p:sp>
    </p:spTree>
    <p:extLst>
      <p:ext uri="{BB962C8B-B14F-4D97-AF65-F5344CB8AC3E}">
        <p14:creationId xmlns:p14="http://schemas.microsoft.com/office/powerpoint/2010/main" val="2635828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96" y="2132856"/>
            <a:ext cx="8353204" cy="4273451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788024" y="2780928"/>
            <a:ext cx="38884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500" dirty="0">
                <a:latin typeface="Aharoni" panose="02010803020104030203" pitchFamily="2" charset="-79"/>
                <a:cs typeface="Aharoni" panose="02010803020104030203" pitchFamily="2" charset="-79"/>
              </a:rPr>
              <a:t>God, </a:t>
            </a:r>
            <a:br>
              <a:rPr lang="nl-NL" sz="35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nl-NL" sz="3500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</a:p>
          <a:p>
            <a:r>
              <a:rPr lang="nl-NL" sz="3500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nl-NL" sz="4000" dirty="0">
                <a:latin typeface="Aharoni" panose="02010803020104030203" pitchFamily="2" charset="-79"/>
                <a:cs typeface="Aharoni" panose="02010803020104030203" pitchFamily="2" charset="-79"/>
              </a:rPr>
              <a:t>wat wilt U?</a:t>
            </a:r>
          </a:p>
        </p:txBody>
      </p:sp>
    </p:spTree>
    <p:extLst>
      <p:ext uri="{BB962C8B-B14F-4D97-AF65-F5344CB8AC3E}">
        <p14:creationId xmlns:p14="http://schemas.microsoft.com/office/powerpoint/2010/main" val="2448297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79" y="1988840"/>
            <a:ext cx="7967442" cy="448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61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802377" y="544532"/>
            <a:ext cx="56172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>
                <a:solidFill>
                  <a:srgbClr val="FFFFFF"/>
                </a:solidFill>
                <a:latin typeface="Garamond" panose="02020404030301010803" pitchFamily="18" charset="0"/>
              </a:rPr>
              <a:t>God wil de schepping als zijn rijk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051720" y="2996951"/>
            <a:ext cx="504056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Ik wil niet!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Een moeilijk gebed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Wat wil God eigenlijk?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Meewerken in Gods rijk</a:t>
            </a:r>
          </a:p>
        </p:txBody>
      </p:sp>
    </p:spTree>
    <p:extLst>
      <p:ext uri="{BB962C8B-B14F-4D97-AF65-F5344CB8AC3E}">
        <p14:creationId xmlns:p14="http://schemas.microsoft.com/office/powerpoint/2010/main" val="2584201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236</Words>
  <Application>Microsoft Office PowerPoint</Application>
  <PresentationFormat>Diavoorstelling (4:3)</PresentationFormat>
  <Paragraphs>46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2" baseType="lpstr">
      <vt:lpstr>Microsoft YaHei</vt:lpstr>
      <vt:lpstr>Aharoni</vt:lpstr>
      <vt:lpstr>Arial</vt:lpstr>
      <vt:lpstr>Calibri</vt:lpstr>
      <vt:lpstr>Garamond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19</cp:revision>
  <dcterms:created xsi:type="dcterms:W3CDTF">2017-09-14T19:12:35Z</dcterms:created>
  <dcterms:modified xsi:type="dcterms:W3CDTF">2018-11-28T21:06:02Z</dcterms:modified>
</cp:coreProperties>
</file>