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1" r:id="rId2"/>
    <p:sldId id="266" r:id="rId3"/>
    <p:sldId id="267" r:id="rId4"/>
    <p:sldId id="268" r:id="rId5"/>
    <p:sldId id="269" r:id="rId6"/>
    <p:sldId id="262" r:id="rId7"/>
    <p:sldId id="270" r:id="rId8"/>
    <p:sldId id="276" r:id="rId9"/>
    <p:sldId id="263" r:id="rId10"/>
    <p:sldId id="264" r:id="rId11"/>
    <p:sldId id="272" r:id="rId12"/>
    <p:sldId id="273" r:id="rId13"/>
    <p:sldId id="274" r:id="rId14"/>
    <p:sldId id="265" r:id="rId15"/>
    <p:sldId id="275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6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28-12-2018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3316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3316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3316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3316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3085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26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26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261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261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1261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010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De onderstroom</a:t>
            </a:r>
            <a:endParaRPr lang="nl-NL" altLang="nl-NL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Wat weet je eigenlijk van God?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Weet u hoe groot God is?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Wil je met deze God het nieuwe jaar in?</a:t>
            </a:r>
          </a:p>
        </p:txBody>
      </p:sp>
    </p:spTree>
    <p:extLst>
      <p:ext uri="{BB962C8B-B14F-4D97-AF65-F5344CB8AC3E}">
        <p14:creationId xmlns:p14="http://schemas.microsoft.com/office/powerpoint/2010/main" val="2819818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Eeuwig</a:t>
            </a:r>
            <a:endParaRPr lang="nl-NL" altLang="nl-N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17163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10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Eeuwig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Schepper van de </a:t>
            </a:r>
            <a:r>
              <a:rPr lang="nl-NL" altLang="nl-NL" sz="2400" b="1" dirty="0" smtClean="0"/>
              <a:t>aarde</a:t>
            </a:r>
            <a:endParaRPr lang="nl-NL" altLang="nl-N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7962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Eeuwig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Schepper van de aarde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God wordt niet </a:t>
            </a:r>
            <a:r>
              <a:rPr lang="nl-NL" altLang="nl-NL" sz="2400" b="1" dirty="0" smtClean="0"/>
              <a:t>moe</a:t>
            </a:r>
            <a:endParaRPr lang="nl-NL" altLang="nl-N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7962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Eeuwig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Schepper van de aarde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God wordt niet moe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2400" b="1" dirty="0" smtClean="0"/>
              <a:t>God is niet te begrijpen</a:t>
            </a:r>
          </a:p>
        </p:txBody>
      </p:sp>
    </p:spTree>
    <p:extLst>
      <p:ext uri="{BB962C8B-B14F-4D97-AF65-F5344CB8AC3E}">
        <p14:creationId xmlns:p14="http://schemas.microsoft.com/office/powerpoint/2010/main" val="237962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onderstroom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Wat weet je eigenlijk van God?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Weet u hoe groot God is?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Wil je met deze God het nieuwe jaar in?</a:t>
            </a:r>
          </a:p>
        </p:txBody>
      </p:sp>
    </p:spTree>
    <p:extLst>
      <p:ext uri="{BB962C8B-B14F-4D97-AF65-F5344CB8AC3E}">
        <p14:creationId xmlns:p14="http://schemas.microsoft.com/office/powerpoint/2010/main" val="329942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19" y="1916832"/>
            <a:ext cx="6840760" cy="455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48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54" y="1988840"/>
            <a:ext cx="8686891" cy="416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379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0280" y="1988840"/>
            <a:ext cx="7403438" cy="416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127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05" y="2852936"/>
            <a:ext cx="708558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76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onderstroom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Wat weet je eigenlijk van God?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Weet u hoe groot God is?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Wil je met deze God het nieuwe jaar in?</a:t>
            </a:r>
          </a:p>
        </p:txBody>
      </p:sp>
    </p:spTree>
    <p:extLst>
      <p:ext uri="{BB962C8B-B14F-4D97-AF65-F5344CB8AC3E}">
        <p14:creationId xmlns:p14="http://schemas.microsoft.com/office/powerpoint/2010/main" val="1952575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20352" y="2276872"/>
            <a:ext cx="7056784" cy="378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r>
              <a:rPr lang="nl-NL" sz="2400" dirty="0" smtClean="0"/>
              <a:t>Heer </a:t>
            </a:r>
            <a:r>
              <a:rPr lang="nl-NL" sz="2400" dirty="0"/>
              <a:t>Jezus, duizend vragen,</a:t>
            </a:r>
          </a:p>
          <a:p>
            <a:r>
              <a:rPr lang="nl-NL" sz="2400" dirty="0"/>
              <a:t>Te veel om mee te dragen</a:t>
            </a:r>
            <a:r>
              <a:rPr lang="nl-NL" sz="2400" dirty="0" smtClean="0"/>
              <a:t>:</a:t>
            </a:r>
          </a:p>
          <a:p>
            <a:endParaRPr lang="nl-NL" sz="2400" dirty="0"/>
          </a:p>
          <a:p>
            <a:r>
              <a:rPr lang="nl-NL" sz="2400" dirty="0"/>
              <a:t>Waarheen, waarom, waartoe?</a:t>
            </a:r>
          </a:p>
          <a:p>
            <a:r>
              <a:rPr lang="nl-NL" sz="2400" dirty="0"/>
              <a:t>Kunt Gij geen antwoord geven? 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/>
              <a:t>O God, dit is geen leven, </a:t>
            </a:r>
          </a:p>
          <a:p>
            <a:r>
              <a:rPr lang="nl-NL" sz="2400" dirty="0"/>
              <a:t>wij worden zoveel vragen moe </a:t>
            </a:r>
            <a:endParaRPr lang="nl-NL" sz="2400" dirty="0" smtClean="0"/>
          </a:p>
          <a:p>
            <a:endParaRPr lang="nl-NL" sz="2400" dirty="0"/>
          </a:p>
          <a:p>
            <a:pPr algn="r"/>
            <a:r>
              <a:rPr lang="nl-NL" sz="2400" dirty="0" smtClean="0"/>
              <a:t>(</a:t>
            </a:r>
            <a:r>
              <a:rPr lang="nl-NL" sz="2400" dirty="0"/>
              <a:t>Gezang 150</a:t>
            </a:r>
            <a:r>
              <a:rPr lang="nl-NL" sz="2400" dirty="0" smtClean="0"/>
              <a:t>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47644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20352" y="2276872"/>
            <a:ext cx="7056784" cy="26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r>
              <a:rPr lang="nl-NL" sz="2400" dirty="0" smtClean="0"/>
              <a:t>Jakob, waarom zeg je – </a:t>
            </a:r>
            <a:br>
              <a:rPr lang="nl-NL" sz="2400" dirty="0" smtClean="0"/>
            </a:br>
            <a:r>
              <a:rPr lang="nl-NL" sz="2400" dirty="0" smtClean="0"/>
              <a:t>Israël, waarom beweer je:</a:t>
            </a:r>
            <a:br>
              <a:rPr lang="nl-NL" sz="2400" dirty="0" smtClean="0"/>
            </a:br>
            <a:endParaRPr lang="nl-NL" sz="2400" dirty="0" smtClean="0"/>
          </a:p>
          <a:p>
            <a:r>
              <a:rPr lang="nl-NL" sz="2400" dirty="0" smtClean="0"/>
              <a:t>‘Mijn weg blijft voor de Heer verborgen,</a:t>
            </a:r>
            <a:br>
              <a:rPr lang="nl-NL" sz="2400" dirty="0" smtClean="0"/>
            </a:br>
            <a:r>
              <a:rPr lang="nl-NL" sz="2400" dirty="0" smtClean="0"/>
              <a:t>mijn God heeft geen oog voor recht’?</a:t>
            </a:r>
          </a:p>
          <a:p>
            <a:endParaRPr lang="nl-NL" sz="2400" dirty="0"/>
          </a:p>
          <a:p>
            <a:pPr algn="r"/>
            <a:r>
              <a:rPr lang="nl-NL" sz="2400" dirty="0" smtClean="0"/>
              <a:t>(Jesaja 40:27)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76962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2"/>
          <a:stretch/>
        </p:blipFill>
        <p:spPr>
          <a:xfrm>
            <a:off x="1143000" y="1700806"/>
            <a:ext cx="6858000" cy="506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5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434427" y="482640"/>
            <a:ext cx="42751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000" b="1" dirty="0" smtClean="0">
                <a:solidFill>
                  <a:srgbClr val="FFFFFF"/>
                </a:solidFill>
                <a:latin typeface="Garamond" panose="02020404030301010803" pitchFamily="18" charset="0"/>
              </a:rPr>
              <a:t>Weet u hoe groot God is?</a:t>
            </a:r>
            <a:endParaRPr lang="nl-NL" altLang="nl-NL" sz="3000" b="1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331640" y="2708920"/>
            <a:ext cx="705678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De onderstroom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Wat weet je eigenlijk van God?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Weet u hoe groot God is?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Wil je met deze God het nieuwe jaar in?</a:t>
            </a:r>
          </a:p>
        </p:txBody>
      </p:sp>
    </p:spTree>
    <p:extLst>
      <p:ext uri="{BB962C8B-B14F-4D97-AF65-F5344CB8AC3E}">
        <p14:creationId xmlns:p14="http://schemas.microsoft.com/office/powerpoint/2010/main" val="209312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286</Words>
  <Application>Microsoft Office PowerPoint</Application>
  <PresentationFormat>Diavoorstelling (4:3)</PresentationFormat>
  <Paragraphs>55</Paragraphs>
  <Slides>15</Slides>
  <Notes>15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Wijnand Star</cp:lastModifiedBy>
  <cp:revision>9</cp:revision>
  <dcterms:created xsi:type="dcterms:W3CDTF">2017-09-14T19:12:35Z</dcterms:created>
  <dcterms:modified xsi:type="dcterms:W3CDTF">2018-12-28T07:51:35Z</dcterms:modified>
</cp:coreProperties>
</file>