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70" r:id="rId3"/>
    <p:sldId id="266" r:id="rId4"/>
    <p:sldId id="271" r:id="rId5"/>
    <p:sldId id="267" r:id="rId6"/>
    <p:sldId id="272" r:id="rId7"/>
    <p:sldId id="268" r:id="rId8"/>
    <p:sldId id="273" r:id="rId9"/>
    <p:sldId id="274" r:id="rId10"/>
    <p:sldId id="269" r:id="rId11"/>
    <p:sldId id="27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3-1-2019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5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78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63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68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885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41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68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549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971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29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6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59732" y="2604166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rgbClr val="FFFFFF"/>
                </a:solidFill>
              </a:rPr>
              <a:t>Onze nieuwjaarswens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 opent Zijn mond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Meer dan een wens!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Verrassend positief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 in Gods koninkrijk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07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59732" y="2604166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Onze nieuwjaarswens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 opent Zijn mond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Meer dan een wens!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Verrassend positief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Geluk in Gods koninkrijk</a:t>
            </a:r>
            <a:endParaRPr lang="nl-NL" alt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75582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/>
          <a:stretch/>
        </p:blipFill>
        <p:spPr>
          <a:xfrm>
            <a:off x="2305780" y="1628800"/>
            <a:ext cx="45324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5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3" y="1772816"/>
            <a:ext cx="7190953" cy="47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01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59732" y="2604166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Onze nieuwjaarswens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God opent Zijn mond</a:t>
            </a:r>
            <a:endParaRPr lang="nl-NL" altLang="nl-NL" sz="2400" b="1" dirty="0" smtClean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Meer dan een wens!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Verrassend positief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 in Gods koninkrijk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25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771A8DE4-4C69-4384-B379-ACAB69958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078079"/>
            <a:ext cx="8460432" cy="42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31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59732" y="2604166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Onze nieuwjaarswens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 opent Zijn mond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Meer dan een wens!</a:t>
            </a:r>
            <a:endParaRPr lang="nl-NL" altLang="nl-NL" sz="2400" b="1" dirty="0" smtClean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Verrassend positief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 in Gods koninkrijk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8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6951"/>
          <a:stretch/>
        </p:blipFill>
        <p:spPr>
          <a:xfrm>
            <a:off x="1716607" y="1628800"/>
            <a:ext cx="5710786" cy="51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64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59732" y="2604166"/>
            <a:ext cx="4824536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Onze nieuwjaarswens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 opent Zijn mond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Meer dan een wens!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Verrassend positief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Geluk in Gods koninkrijk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01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379EAC0-BD35-4891-ACE1-C750D6748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7" y="1916832"/>
            <a:ext cx="8083245" cy="44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941134" y="482600"/>
            <a:ext cx="72617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Gelukkig Nieuwjaar! In de naam van Jezus!</a:t>
            </a:r>
            <a:endParaRPr lang="nl-NL" altLang="nl-NL" sz="3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21682FE-9B6E-4EEB-B330-101DEEC9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7" y="1844824"/>
            <a:ext cx="832592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51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184</Words>
  <Application>Microsoft Office PowerPoint</Application>
  <PresentationFormat>Diavoorstelling (4:3)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Microsoft YaHei</vt:lpstr>
      <vt:lpstr>Arial</vt:lpstr>
      <vt:lpstr>Calibri</vt:lpstr>
      <vt:lpstr>Garamond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W. Star</cp:lastModifiedBy>
  <cp:revision>10</cp:revision>
  <dcterms:created xsi:type="dcterms:W3CDTF">2017-09-14T19:12:35Z</dcterms:created>
  <dcterms:modified xsi:type="dcterms:W3CDTF">2019-01-03T21:41:04Z</dcterms:modified>
</cp:coreProperties>
</file>