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9" r:id="rId2"/>
    <p:sldId id="270" r:id="rId3"/>
    <p:sldId id="275" r:id="rId4"/>
    <p:sldId id="271" r:id="rId5"/>
    <p:sldId id="276" r:id="rId6"/>
    <p:sldId id="277" r:id="rId7"/>
    <p:sldId id="278" r:id="rId8"/>
    <p:sldId id="272" r:id="rId9"/>
    <p:sldId id="273" r:id="rId10"/>
    <p:sldId id="274" r:id="rId11"/>
    <p:sldId id="279" r:id="rId12"/>
    <p:sldId id="280" r:id="rId13"/>
    <p:sldId id="281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64" autoAdjust="0"/>
  </p:normalViewPr>
  <p:slideViewPr>
    <p:cSldViewPr>
      <p:cViewPr varScale="1">
        <p:scale>
          <a:sx n="110" d="100"/>
          <a:sy n="110" d="100"/>
        </p:scale>
        <p:origin x="16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9F61F-FE32-46B0-96BD-13019D3A66D0}" type="datetimeFigureOut">
              <a:rPr lang="nl-NL" smtClean="0"/>
              <a:t>1-2-2019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A14D2-E072-47AB-AF85-2B7BC405AA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077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79205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896722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07975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28072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34123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11334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43692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620116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8102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706284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507525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638753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75901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861F6-8A07-4CA5-9113-287CFDFD9FE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1126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E8331-E80D-424E-B255-509AB36C7C9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469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08763" y="274638"/>
            <a:ext cx="2049462" cy="582295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999163" cy="58229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44184-B95A-4828-BFFC-273838394CB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96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69225" cy="146685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13410-6EA7-40EF-867A-696F8EFED76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499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CD866-18F8-45A1-9825-290F495491C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065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E171B-1900-428A-BE1D-FF5A1C8AF68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366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4313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33913" y="1600200"/>
            <a:ext cx="4024312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9517E-539E-42C4-83EF-28D0D057E35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9954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89B66-C326-4853-8276-2857D65B1D2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3358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A7C3F-F409-4F09-83A3-C9F4B9AC084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217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CAB9B-7921-4A84-B627-34D1A643688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1012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23CA6-1B70-417C-8A98-49056FFEB40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5687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CA415-B3E0-41D6-9EF0-233348121CC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675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10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Klik om de opmaak van de titeltekst te bewerken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1025" cy="449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Klik om de opmaak van de overzichtstekst te bewerken</a:t>
            </a:r>
          </a:p>
          <a:p>
            <a:pPr lvl="1"/>
            <a:r>
              <a:rPr lang="en-GB" altLang="nl-NL"/>
              <a:t>Tweede overzichtsniveau</a:t>
            </a:r>
          </a:p>
          <a:p>
            <a:pPr lvl="2"/>
            <a:r>
              <a:rPr lang="en-GB" altLang="nl-NL"/>
              <a:t>Derde overzichtsniveau</a:t>
            </a:r>
          </a:p>
          <a:p>
            <a:pPr lvl="3"/>
            <a:r>
              <a:rPr lang="en-GB" altLang="nl-NL"/>
              <a:t>Vierde overzichtsniveau</a:t>
            </a:r>
          </a:p>
          <a:p>
            <a:pPr lvl="4"/>
            <a:r>
              <a:rPr lang="en-GB" altLang="nl-NL"/>
              <a:t>Vijfde overzichtsniveau</a:t>
            </a:r>
          </a:p>
          <a:p>
            <a:pPr lvl="4"/>
            <a:r>
              <a:rPr lang="en-GB" altLang="nl-NL"/>
              <a:t>Zesde overzichtsniveau</a:t>
            </a:r>
          </a:p>
          <a:p>
            <a:pPr lvl="4"/>
            <a:r>
              <a:rPr lang="en-GB" altLang="nl-NL"/>
              <a:t>Zevende overzichtsniveau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nl-NL" sz="2800">
              <a:solidFill>
                <a:srgbClr val="FFFFFF"/>
              </a:solidFill>
              <a:latin typeface="Verdana" pitchFamily="32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nl-NL" sz="2800">
              <a:solidFill>
                <a:srgbClr val="FFFFFF"/>
              </a:solidFill>
              <a:latin typeface="Verdana" pitchFamily="32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05025" cy="4476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Verdana" pitchFamily="32" charset="0"/>
                <a:ea typeface="Microsoft YaHei" charset="-122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6221BF18-096D-4CC9-932A-58396A9F8A70}" type="slidenum">
              <a:rPr lang="nl-NL" sz="2800"/>
              <a:pPr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‹nr.›</a:t>
            </a:fld>
            <a:endParaRPr lang="nl-NL" sz="2800"/>
          </a:p>
        </p:txBody>
      </p:sp>
    </p:spTree>
    <p:extLst>
      <p:ext uri="{BB962C8B-B14F-4D97-AF65-F5344CB8AC3E}">
        <p14:creationId xmlns:p14="http://schemas.microsoft.com/office/powerpoint/2010/main" val="1777416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FFFFCC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FFCC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FFFFCC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CC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CC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729811" y="479927"/>
            <a:ext cx="568437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EHBO noodzakelijk in Gods Rijk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817693" y="2564904"/>
            <a:ext cx="5508612" cy="2710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rgbClr val="FFFFFF"/>
                </a:solidFill>
              </a:rPr>
              <a:t>Is dit gebed nodig?</a:t>
            </a:r>
            <a:endParaRPr lang="nl-NL" altLang="nl-NL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De vergadering van de duivels</a:t>
            </a:r>
            <a:endParaRPr lang="nl-NL" altLang="nl-NL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Los van God</a:t>
            </a:r>
            <a:endParaRPr lang="nl-NL" altLang="nl-NL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Verzoeking is overal</a:t>
            </a:r>
            <a:endParaRPr lang="nl-NL" altLang="nl-NL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EHBO in Gods Rijk</a:t>
            </a:r>
            <a:endParaRPr lang="nl-NL" altLang="nl-NL" sz="24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4860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729811" y="479927"/>
            <a:ext cx="568437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EHBO noodzakelijk in Gods Rijk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49" y="2080752"/>
            <a:ext cx="590550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5212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729811" y="479927"/>
            <a:ext cx="568437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EHBO noodzakelijk in Gods Rijk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2483768" y="191683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3000" b="1" dirty="0" smtClean="0">
                <a:solidFill>
                  <a:srgbClr val="FF0000"/>
                </a:solidFill>
              </a:rPr>
              <a:t>EHBO </a:t>
            </a:r>
            <a:r>
              <a:rPr lang="nl-NL" sz="3000" b="1" dirty="0" smtClean="0">
                <a:solidFill>
                  <a:schemeClr val="bg1"/>
                </a:solidFill>
              </a:rPr>
              <a:t>betekent</a:t>
            </a:r>
            <a:r>
              <a:rPr lang="nl-NL" sz="3000" b="1" dirty="0">
                <a:solidFill>
                  <a:schemeClr val="bg1"/>
                </a:solidFill>
              </a:rPr>
              <a:t>:</a:t>
            </a:r>
          </a:p>
          <a:p>
            <a:endParaRPr lang="nl-NL" sz="3000" b="1" dirty="0"/>
          </a:p>
          <a:p>
            <a:r>
              <a:rPr lang="nl-NL" sz="3000" b="1" dirty="0">
                <a:solidFill>
                  <a:srgbClr val="FF0000"/>
                </a:solidFill>
              </a:rPr>
              <a:t>	</a:t>
            </a:r>
            <a:r>
              <a:rPr lang="nl-NL" sz="3000" b="1" dirty="0" smtClean="0">
                <a:solidFill>
                  <a:srgbClr val="FF0000"/>
                </a:solidFill>
              </a:rPr>
              <a:t>E</a:t>
            </a:r>
            <a:r>
              <a:rPr lang="nl-NL" sz="3000" b="1" dirty="0" smtClean="0">
                <a:solidFill>
                  <a:srgbClr val="C00000"/>
                </a:solidFill>
              </a:rPr>
              <a:t> </a:t>
            </a:r>
            <a:r>
              <a:rPr lang="nl-NL" sz="3000" b="1" dirty="0">
                <a:solidFill>
                  <a:schemeClr val="bg1"/>
                </a:solidFill>
              </a:rPr>
              <a:t>- </a:t>
            </a:r>
            <a:r>
              <a:rPr lang="nl-NL" sz="3000" b="1" dirty="0" smtClean="0">
                <a:solidFill>
                  <a:schemeClr val="bg1"/>
                </a:solidFill>
              </a:rPr>
              <a:t>eerste</a:t>
            </a:r>
            <a:endParaRPr lang="nl-NL" sz="3000" b="1" dirty="0">
              <a:solidFill>
                <a:schemeClr val="bg1"/>
              </a:solidFill>
            </a:endParaRPr>
          </a:p>
          <a:p>
            <a:endParaRPr lang="nl-NL" sz="3000" b="1" dirty="0"/>
          </a:p>
          <a:p>
            <a:r>
              <a:rPr lang="nl-NL" sz="3000" b="1" dirty="0">
                <a:solidFill>
                  <a:srgbClr val="FF0000"/>
                </a:solidFill>
              </a:rPr>
              <a:t>	</a:t>
            </a:r>
            <a:r>
              <a:rPr lang="nl-NL" sz="3000" b="1" dirty="0" smtClean="0">
                <a:solidFill>
                  <a:srgbClr val="FF0000"/>
                </a:solidFill>
              </a:rPr>
              <a:t>H</a:t>
            </a:r>
            <a:r>
              <a:rPr lang="nl-NL" sz="3000" b="1" dirty="0" smtClean="0"/>
              <a:t> </a:t>
            </a:r>
            <a:r>
              <a:rPr lang="nl-NL" sz="3000" b="1" dirty="0">
                <a:solidFill>
                  <a:schemeClr val="bg1"/>
                </a:solidFill>
              </a:rPr>
              <a:t>- </a:t>
            </a:r>
            <a:r>
              <a:rPr lang="nl-NL" sz="3000" b="1" dirty="0" err="1" smtClean="0">
                <a:solidFill>
                  <a:schemeClr val="bg1"/>
                </a:solidFill>
              </a:rPr>
              <a:t>ulp</a:t>
            </a:r>
            <a:endParaRPr lang="nl-NL" sz="3000" b="1" dirty="0">
              <a:solidFill>
                <a:schemeClr val="bg1"/>
              </a:solidFill>
            </a:endParaRPr>
          </a:p>
          <a:p>
            <a:endParaRPr lang="nl-NL" sz="3000" b="1" dirty="0"/>
          </a:p>
          <a:p>
            <a:r>
              <a:rPr lang="nl-NL" sz="3000" b="1" dirty="0">
                <a:solidFill>
                  <a:srgbClr val="FF0000"/>
                </a:solidFill>
              </a:rPr>
              <a:t>	</a:t>
            </a:r>
            <a:r>
              <a:rPr lang="nl-NL" sz="3000" b="1" dirty="0" smtClean="0">
                <a:solidFill>
                  <a:srgbClr val="FF0000"/>
                </a:solidFill>
              </a:rPr>
              <a:t>B</a:t>
            </a:r>
            <a:r>
              <a:rPr lang="nl-NL" sz="3000" b="1" dirty="0" smtClean="0"/>
              <a:t> </a:t>
            </a:r>
            <a:r>
              <a:rPr lang="nl-NL" sz="3000" b="1" dirty="0">
                <a:solidFill>
                  <a:schemeClr val="bg1"/>
                </a:solidFill>
              </a:rPr>
              <a:t>-</a:t>
            </a:r>
            <a:r>
              <a:rPr lang="nl-NL" sz="3000" b="1" dirty="0"/>
              <a:t> </a:t>
            </a:r>
            <a:r>
              <a:rPr lang="nl-NL" sz="3000" b="1" dirty="0" smtClean="0">
                <a:solidFill>
                  <a:schemeClr val="bg1"/>
                </a:solidFill>
              </a:rPr>
              <a:t>ij</a:t>
            </a:r>
            <a:endParaRPr lang="nl-NL" sz="3000" b="1" dirty="0">
              <a:solidFill>
                <a:schemeClr val="bg1"/>
              </a:solidFill>
            </a:endParaRPr>
          </a:p>
          <a:p>
            <a:endParaRPr lang="nl-NL" sz="3000" b="1" dirty="0"/>
          </a:p>
          <a:p>
            <a:r>
              <a:rPr lang="nl-NL" sz="3000" b="1" dirty="0">
                <a:solidFill>
                  <a:srgbClr val="FF0000"/>
                </a:solidFill>
              </a:rPr>
              <a:t>	</a:t>
            </a:r>
            <a:r>
              <a:rPr lang="nl-NL" sz="3000" b="1" dirty="0" smtClean="0">
                <a:solidFill>
                  <a:srgbClr val="FF0000"/>
                </a:solidFill>
              </a:rPr>
              <a:t>O</a:t>
            </a:r>
            <a:r>
              <a:rPr lang="nl-NL" sz="3000" b="1" dirty="0" smtClean="0">
                <a:solidFill>
                  <a:schemeClr val="bg1"/>
                </a:solidFill>
              </a:rPr>
              <a:t> </a:t>
            </a:r>
            <a:r>
              <a:rPr lang="nl-NL" sz="3000" b="1" dirty="0">
                <a:solidFill>
                  <a:schemeClr val="bg1"/>
                </a:solidFill>
              </a:rPr>
              <a:t>- </a:t>
            </a:r>
            <a:r>
              <a:rPr lang="nl-NL" sz="3000" b="1" dirty="0" err="1" smtClean="0">
                <a:solidFill>
                  <a:schemeClr val="bg1"/>
                </a:solidFill>
              </a:rPr>
              <a:t>nmacht</a:t>
            </a:r>
            <a:endParaRPr lang="nl-NL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0780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729811" y="479927"/>
            <a:ext cx="568437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EHBO noodzakelijk in Gods Rijk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2483768" y="191683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3000" b="1" dirty="0" smtClean="0">
                <a:solidFill>
                  <a:srgbClr val="FF0000"/>
                </a:solidFill>
              </a:rPr>
              <a:t>EHBO </a:t>
            </a:r>
            <a:r>
              <a:rPr lang="nl-NL" sz="3000" b="1" dirty="0" smtClean="0">
                <a:solidFill>
                  <a:schemeClr val="bg1"/>
                </a:solidFill>
              </a:rPr>
              <a:t>betekent</a:t>
            </a:r>
            <a:r>
              <a:rPr lang="nl-NL" sz="3000" b="1" dirty="0">
                <a:solidFill>
                  <a:schemeClr val="bg1"/>
                </a:solidFill>
              </a:rPr>
              <a:t>:</a:t>
            </a:r>
          </a:p>
          <a:p>
            <a:endParaRPr lang="nl-NL" sz="3000" b="1" dirty="0"/>
          </a:p>
          <a:p>
            <a:r>
              <a:rPr lang="nl-NL" sz="3000" b="1" dirty="0">
                <a:solidFill>
                  <a:srgbClr val="FF0000"/>
                </a:solidFill>
              </a:rPr>
              <a:t>	</a:t>
            </a:r>
            <a:r>
              <a:rPr lang="nl-NL" sz="3000" b="1" dirty="0" smtClean="0">
                <a:solidFill>
                  <a:srgbClr val="FF0000"/>
                </a:solidFill>
              </a:rPr>
              <a:t>E</a:t>
            </a:r>
            <a:r>
              <a:rPr lang="nl-NL" sz="3000" b="1" dirty="0" smtClean="0">
                <a:solidFill>
                  <a:srgbClr val="C00000"/>
                </a:solidFill>
              </a:rPr>
              <a:t> </a:t>
            </a:r>
            <a:r>
              <a:rPr lang="nl-NL" sz="3000" b="1" dirty="0">
                <a:solidFill>
                  <a:schemeClr val="bg1"/>
                </a:solidFill>
              </a:rPr>
              <a:t>- </a:t>
            </a:r>
            <a:r>
              <a:rPr lang="nl-NL" sz="3000" b="1" dirty="0" err="1" smtClean="0">
                <a:solidFill>
                  <a:schemeClr val="bg1"/>
                </a:solidFill>
              </a:rPr>
              <a:t>nige</a:t>
            </a:r>
            <a:endParaRPr lang="nl-NL" sz="3000" b="1" dirty="0">
              <a:solidFill>
                <a:schemeClr val="bg1"/>
              </a:solidFill>
            </a:endParaRPr>
          </a:p>
          <a:p>
            <a:endParaRPr lang="nl-NL" sz="3000" b="1" dirty="0"/>
          </a:p>
          <a:p>
            <a:r>
              <a:rPr lang="nl-NL" sz="3000" b="1" dirty="0">
                <a:solidFill>
                  <a:srgbClr val="FF0000"/>
                </a:solidFill>
              </a:rPr>
              <a:t>	</a:t>
            </a:r>
            <a:r>
              <a:rPr lang="nl-NL" sz="3000" b="1" dirty="0" smtClean="0">
                <a:solidFill>
                  <a:srgbClr val="FF0000"/>
                </a:solidFill>
              </a:rPr>
              <a:t>H</a:t>
            </a:r>
            <a:r>
              <a:rPr lang="nl-NL" sz="3000" b="1" dirty="0" smtClean="0"/>
              <a:t> </a:t>
            </a:r>
            <a:r>
              <a:rPr lang="nl-NL" sz="3000" b="1" dirty="0">
                <a:solidFill>
                  <a:schemeClr val="bg1"/>
                </a:solidFill>
              </a:rPr>
              <a:t>- </a:t>
            </a:r>
            <a:r>
              <a:rPr lang="nl-NL" sz="3000" b="1" dirty="0" err="1" smtClean="0">
                <a:solidFill>
                  <a:schemeClr val="bg1"/>
                </a:solidFill>
              </a:rPr>
              <a:t>ulp</a:t>
            </a:r>
            <a:endParaRPr lang="nl-NL" sz="3000" b="1" dirty="0">
              <a:solidFill>
                <a:schemeClr val="bg1"/>
              </a:solidFill>
            </a:endParaRPr>
          </a:p>
          <a:p>
            <a:endParaRPr lang="nl-NL" sz="3000" b="1" dirty="0"/>
          </a:p>
          <a:p>
            <a:r>
              <a:rPr lang="nl-NL" sz="3000" b="1" dirty="0">
                <a:solidFill>
                  <a:srgbClr val="FF0000"/>
                </a:solidFill>
              </a:rPr>
              <a:t>	</a:t>
            </a:r>
            <a:r>
              <a:rPr lang="nl-NL" sz="3000" b="1" dirty="0" smtClean="0">
                <a:solidFill>
                  <a:srgbClr val="FF0000"/>
                </a:solidFill>
              </a:rPr>
              <a:t>B</a:t>
            </a:r>
            <a:r>
              <a:rPr lang="nl-NL" sz="3000" b="1" dirty="0" smtClean="0"/>
              <a:t> </a:t>
            </a:r>
            <a:r>
              <a:rPr lang="nl-NL" sz="3000" b="1" dirty="0">
                <a:solidFill>
                  <a:schemeClr val="bg1"/>
                </a:solidFill>
              </a:rPr>
              <a:t>-</a:t>
            </a:r>
            <a:r>
              <a:rPr lang="nl-NL" sz="3000" b="1" dirty="0"/>
              <a:t> </a:t>
            </a:r>
            <a:r>
              <a:rPr lang="nl-NL" sz="3000" b="1" dirty="0" smtClean="0">
                <a:solidFill>
                  <a:schemeClr val="bg1"/>
                </a:solidFill>
              </a:rPr>
              <a:t>ij</a:t>
            </a:r>
            <a:endParaRPr lang="nl-NL" sz="3000" b="1" dirty="0">
              <a:solidFill>
                <a:schemeClr val="bg1"/>
              </a:solidFill>
            </a:endParaRPr>
          </a:p>
          <a:p>
            <a:endParaRPr lang="nl-NL" sz="3000" b="1" dirty="0"/>
          </a:p>
          <a:p>
            <a:r>
              <a:rPr lang="nl-NL" sz="3000" b="1" dirty="0">
                <a:solidFill>
                  <a:srgbClr val="FF0000"/>
                </a:solidFill>
              </a:rPr>
              <a:t>	</a:t>
            </a:r>
            <a:r>
              <a:rPr lang="nl-NL" sz="3000" b="1" dirty="0" smtClean="0">
                <a:solidFill>
                  <a:srgbClr val="FF0000"/>
                </a:solidFill>
              </a:rPr>
              <a:t>O</a:t>
            </a:r>
            <a:r>
              <a:rPr lang="nl-NL" sz="3000" b="1" dirty="0" smtClean="0">
                <a:solidFill>
                  <a:schemeClr val="bg1"/>
                </a:solidFill>
              </a:rPr>
              <a:t> </a:t>
            </a:r>
            <a:r>
              <a:rPr lang="nl-NL" sz="3000" b="1" dirty="0">
                <a:solidFill>
                  <a:schemeClr val="bg1"/>
                </a:solidFill>
              </a:rPr>
              <a:t>- </a:t>
            </a:r>
            <a:r>
              <a:rPr lang="nl-NL" sz="3000" b="1" dirty="0" err="1" smtClean="0">
                <a:solidFill>
                  <a:schemeClr val="bg1"/>
                </a:solidFill>
              </a:rPr>
              <a:t>nmacht</a:t>
            </a:r>
            <a:endParaRPr lang="nl-NL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8491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729811" y="479927"/>
            <a:ext cx="568437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EHBO noodzakelijk in Gods Rijk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xmlns="" id="{52D96ED8-C455-4D39-9892-02B5F18F82D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77"/>
          <a:stretch/>
        </p:blipFill>
        <p:spPr>
          <a:xfrm>
            <a:off x="611560" y="2204864"/>
            <a:ext cx="8141918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9070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729811" y="479927"/>
            <a:ext cx="568437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EHBO noodzakelijk in Gods Rijk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817693" y="2564904"/>
            <a:ext cx="5508612" cy="2710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Is dit gebed nodig?</a:t>
            </a:r>
            <a:endParaRPr lang="nl-NL" altLang="nl-NL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/>
              <a:t>De vergadering van de duivels</a:t>
            </a:r>
            <a:endParaRPr lang="nl-NL" altLang="nl-NL" sz="2400" b="1" dirty="0" smtClean="0"/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Los van God</a:t>
            </a:r>
            <a:endParaRPr lang="nl-NL" altLang="nl-NL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Verzoeking is overal</a:t>
            </a:r>
            <a:endParaRPr lang="nl-NL" altLang="nl-NL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EHBO in Gods Rijk</a:t>
            </a:r>
            <a:endParaRPr lang="nl-NL" altLang="nl-NL" sz="24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3404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729811" y="479927"/>
            <a:ext cx="568437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EHBO noodzakelijk in Gods Rijk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2483768" y="191683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3000" b="1" dirty="0">
                <a:solidFill>
                  <a:srgbClr val="FF0000"/>
                </a:solidFill>
              </a:rPr>
              <a:t>Druk </a:t>
            </a:r>
            <a:r>
              <a:rPr lang="nl-NL" sz="3000" b="1" dirty="0">
                <a:solidFill>
                  <a:schemeClr val="bg1"/>
                </a:solidFill>
              </a:rPr>
              <a:t>betekent:</a:t>
            </a:r>
          </a:p>
          <a:p>
            <a:endParaRPr lang="nl-NL" sz="3000" b="1" dirty="0"/>
          </a:p>
          <a:p>
            <a:r>
              <a:rPr lang="nl-NL" sz="3000" b="1" dirty="0">
                <a:solidFill>
                  <a:srgbClr val="FF0000"/>
                </a:solidFill>
              </a:rPr>
              <a:t>	D</a:t>
            </a:r>
            <a:r>
              <a:rPr lang="nl-NL" sz="3000" b="1" dirty="0">
                <a:solidFill>
                  <a:srgbClr val="C00000"/>
                </a:solidFill>
              </a:rPr>
              <a:t> </a:t>
            </a:r>
            <a:r>
              <a:rPr lang="nl-NL" sz="3000" b="1" dirty="0">
                <a:solidFill>
                  <a:schemeClr val="bg1"/>
                </a:solidFill>
              </a:rPr>
              <a:t>- </a:t>
            </a:r>
            <a:r>
              <a:rPr lang="nl-NL" sz="3000" b="1" dirty="0" err="1">
                <a:solidFill>
                  <a:schemeClr val="bg1"/>
                </a:solidFill>
              </a:rPr>
              <a:t>uivel</a:t>
            </a:r>
            <a:endParaRPr lang="nl-NL" sz="3000" b="1" dirty="0">
              <a:solidFill>
                <a:schemeClr val="bg1"/>
              </a:solidFill>
            </a:endParaRPr>
          </a:p>
          <a:p>
            <a:endParaRPr lang="nl-NL" sz="3000" b="1" dirty="0"/>
          </a:p>
          <a:p>
            <a:r>
              <a:rPr lang="nl-NL" sz="3000" b="1" dirty="0">
                <a:solidFill>
                  <a:srgbClr val="FF0000"/>
                </a:solidFill>
              </a:rPr>
              <a:t>	R</a:t>
            </a:r>
            <a:r>
              <a:rPr lang="nl-NL" sz="3000" b="1" dirty="0"/>
              <a:t> </a:t>
            </a:r>
            <a:r>
              <a:rPr lang="nl-NL" sz="3000" b="1" dirty="0">
                <a:solidFill>
                  <a:schemeClr val="bg1"/>
                </a:solidFill>
              </a:rPr>
              <a:t>- </a:t>
            </a:r>
            <a:r>
              <a:rPr lang="nl-NL" sz="3000" b="1" dirty="0" err="1">
                <a:solidFill>
                  <a:schemeClr val="bg1"/>
                </a:solidFill>
              </a:rPr>
              <a:t>egeert</a:t>
            </a:r>
            <a:endParaRPr lang="nl-NL" sz="3000" b="1" dirty="0">
              <a:solidFill>
                <a:schemeClr val="bg1"/>
              </a:solidFill>
            </a:endParaRPr>
          </a:p>
          <a:p>
            <a:endParaRPr lang="nl-NL" sz="3000" b="1" dirty="0"/>
          </a:p>
          <a:p>
            <a:r>
              <a:rPr lang="nl-NL" sz="3000" b="1" dirty="0">
                <a:solidFill>
                  <a:srgbClr val="FF0000"/>
                </a:solidFill>
              </a:rPr>
              <a:t>	U</a:t>
            </a:r>
            <a:r>
              <a:rPr lang="nl-NL" sz="3000" b="1" dirty="0"/>
              <a:t> </a:t>
            </a:r>
            <a:r>
              <a:rPr lang="nl-NL" sz="3000" b="1" dirty="0">
                <a:solidFill>
                  <a:schemeClr val="bg1"/>
                </a:solidFill>
              </a:rPr>
              <a:t>-</a:t>
            </a:r>
            <a:r>
              <a:rPr lang="nl-NL" sz="3000" b="1" dirty="0"/>
              <a:t> </a:t>
            </a:r>
            <a:r>
              <a:rPr lang="nl-NL" sz="3000" b="1" dirty="0">
                <a:solidFill>
                  <a:schemeClr val="bg1"/>
                </a:solidFill>
              </a:rPr>
              <a:t>w</a:t>
            </a:r>
          </a:p>
          <a:p>
            <a:endParaRPr lang="nl-NL" sz="3000" b="1" dirty="0"/>
          </a:p>
          <a:p>
            <a:r>
              <a:rPr lang="nl-NL" sz="3000" b="1" dirty="0">
                <a:solidFill>
                  <a:srgbClr val="FF0000"/>
                </a:solidFill>
              </a:rPr>
              <a:t>	K</a:t>
            </a:r>
            <a:r>
              <a:rPr lang="nl-NL" sz="3000" b="1" dirty="0">
                <a:solidFill>
                  <a:schemeClr val="bg1"/>
                </a:solidFill>
              </a:rPr>
              <a:t> - </a:t>
            </a:r>
            <a:r>
              <a:rPr lang="nl-NL" sz="3000" b="1" dirty="0" err="1">
                <a:solidFill>
                  <a:schemeClr val="bg1"/>
                </a:solidFill>
              </a:rPr>
              <a:t>euzes</a:t>
            </a:r>
            <a:endParaRPr lang="nl-NL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1565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729811" y="479927"/>
            <a:ext cx="568437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EHBO noodzakelijk in Gods Rijk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817693" y="2564904"/>
            <a:ext cx="5508612" cy="2710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Is dit gebed nodig?</a:t>
            </a:r>
            <a:endParaRPr lang="nl-NL" altLang="nl-NL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De vergadering van de duivels</a:t>
            </a:r>
            <a:endParaRPr lang="nl-NL" altLang="nl-NL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/>
              <a:t>Los van God</a:t>
            </a:r>
            <a:endParaRPr lang="nl-NL" altLang="nl-NL" sz="2400" b="1" dirty="0" smtClean="0"/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Verzoeking is overal</a:t>
            </a:r>
            <a:endParaRPr lang="nl-NL" altLang="nl-NL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EHBO in Gods Rijk</a:t>
            </a:r>
            <a:endParaRPr lang="nl-NL" altLang="nl-NL" sz="24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640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729811" y="479927"/>
            <a:ext cx="568437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EHBO noodzakelijk in Gods Rijk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89"/>
          <a:stretch/>
        </p:blipFill>
        <p:spPr>
          <a:xfrm>
            <a:off x="1611753" y="1628800"/>
            <a:ext cx="5970889" cy="5123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9386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729811" y="479927"/>
            <a:ext cx="568437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EHBO noodzakelijk in Gods Rijk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148" y="1628800"/>
            <a:ext cx="3484098" cy="5123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0085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729811" y="479927"/>
            <a:ext cx="568437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EHBO noodzakelijk in Gods Rijk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86" y="2098426"/>
            <a:ext cx="6876226" cy="4351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5799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729811" y="479927"/>
            <a:ext cx="568437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EHBO noodzakelijk in Gods Rijk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817693" y="2564904"/>
            <a:ext cx="5508612" cy="2710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Is dit gebed nodig?</a:t>
            </a:r>
            <a:endParaRPr lang="nl-NL" altLang="nl-NL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De vergadering van de duivels</a:t>
            </a:r>
            <a:endParaRPr lang="nl-NL" altLang="nl-NL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Los van God</a:t>
            </a:r>
            <a:endParaRPr lang="nl-NL" altLang="nl-NL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/>
              <a:t>Verzoeking is overal</a:t>
            </a:r>
            <a:endParaRPr lang="nl-NL" altLang="nl-NL" sz="2400" b="1" dirty="0" smtClean="0"/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EHBO in Gods Rijk</a:t>
            </a:r>
            <a:endParaRPr lang="nl-NL" altLang="nl-NL" sz="24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2819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729811" y="479927"/>
            <a:ext cx="568437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EHBO noodzakelijk in Gods Rijk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817693" y="2564904"/>
            <a:ext cx="5508612" cy="2710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Is dit gebed nodig?</a:t>
            </a:r>
            <a:endParaRPr lang="nl-NL" altLang="nl-NL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De vergadering van de duivels</a:t>
            </a:r>
            <a:endParaRPr lang="nl-NL" altLang="nl-NL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Los van God</a:t>
            </a:r>
            <a:endParaRPr lang="nl-NL" altLang="nl-NL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Verzoeking is overal</a:t>
            </a:r>
            <a:endParaRPr lang="nl-NL" altLang="nl-NL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/>
              <a:t>EHBO in Gods Rijk</a:t>
            </a:r>
            <a:endParaRPr lang="nl-NL" altLang="nl-NL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1014274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016 Bron">
  <a:themeElements>
    <a:clrScheme name="Office-th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hema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360" cap="sq">
          <a:solidFill>
            <a:srgbClr val="FFFFFF"/>
          </a:solidFill>
          <a:miter lim="800000"/>
          <a:headEnd/>
          <a:tailEnd/>
        </a:ln>
      </a:spPr>
      <a:bodyPr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2" charset="0"/>
            <a:ea typeface="Microsoft YaHei" charset="-122"/>
          </a:defRPr>
        </a:defPPr>
      </a:lstStyle>
    </a:lnDef>
  </a:objectDefaults>
  <a:extraClrSchemeLst>
    <a:extraClrScheme>
      <a:clrScheme name="Office-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174</Words>
  <Application>Microsoft Office PowerPoint</Application>
  <PresentationFormat>Diavoorstelling (4:3)</PresentationFormat>
  <Paragraphs>65</Paragraphs>
  <Slides>13</Slides>
  <Notes>13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20" baseType="lpstr">
      <vt:lpstr>Microsoft YaHei</vt:lpstr>
      <vt:lpstr>Arial</vt:lpstr>
      <vt:lpstr>Calibri</vt:lpstr>
      <vt:lpstr>Garamond</vt:lpstr>
      <vt:lpstr>Times New Roman</vt:lpstr>
      <vt:lpstr>Verdana</vt:lpstr>
      <vt:lpstr>2016 Bron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PresentatiePC</dc:creator>
  <cp:lastModifiedBy>W. Star</cp:lastModifiedBy>
  <cp:revision>12</cp:revision>
  <dcterms:created xsi:type="dcterms:W3CDTF">2017-09-14T19:12:35Z</dcterms:created>
  <dcterms:modified xsi:type="dcterms:W3CDTF">2019-02-01T10:30:23Z</dcterms:modified>
</cp:coreProperties>
</file>