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275" r:id="rId4"/>
    <p:sldId id="271" r:id="rId5"/>
    <p:sldId id="276" r:id="rId6"/>
    <p:sldId id="277" r:id="rId7"/>
    <p:sldId id="278" r:id="rId8"/>
    <p:sldId id="272" r:id="rId9"/>
    <p:sldId id="273" r:id="rId10"/>
    <p:sldId id="274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1-2-2019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9205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9672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0797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2807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412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1334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3692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2011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102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0628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0752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3875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590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17693" y="2564904"/>
            <a:ext cx="5508612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Is dit gebed nodig?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vergadering van de duivels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Los van God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Verzoeking is overal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EHBO in Gods Rijk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486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49" y="2080752"/>
            <a:ext cx="59055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521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3768" y="191683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3000" b="1" dirty="0" smtClean="0">
                <a:solidFill>
                  <a:srgbClr val="FF0000"/>
                </a:solidFill>
              </a:rPr>
              <a:t>EHBO </a:t>
            </a:r>
            <a:r>
              <a:rPr lang="nl-NL" sz="3000" b="1" dirty="0" smtClean="0">
                <a:solidFill>
                  <a:schemeClr val="bg1"/>
                </a:solidFill>
              </a:rPr>
              <a:t>betekent</a:t>
            </a:r>
            <a:r>
              <a:rPr lang="nl-NL" sz="3000" b="1" dirty="0">
                <a:solidFill>
                  <a:schemeClr val="bg1"/>
                </a:solidFill>
              </a:rPr>
              <a:t>:</a:t>
            </a: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E</a:t>
            </a:r>
            <a:r>
              <a:rPr lang="nl-NL" sz="3000" b="1" dirty="0" smtClean="0">
                <a:solidFill>
                  <a:srgbClr val="C00000"/>
                </a:solidFill>
              </a:rPr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smtClean="0">
                <a:solidFill>
                  <a:schemeClr val="bg1"/>
                </a:solidFill>
              </a:rPr>
              <a:t>eerste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H</a:t>
            </a:r>
            <a:r>
              <a:rPr lang="nl-NL" sz="3000" b="1" dirty="0" smtClean="0"/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 smtClean="0">
                <a:solidFill>
                  <a:schemeClr val="bg1"/>
                </a:solidFill>
              </a:rPr>
              <a:t>ulp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B</a:t>
            </a:r>
            <a:r>
              <a:rPr lang="nl-NL" sz="3000" b="1" dirty="0" smtClean="0"/>
              <a:t> </a:t>
            </a:r>
            <a:r>
              <a:rPr lang="nl-NL" sz="3000" b="1" dirty="0">
                <a:solidFill>
                  <a:schemeClr val="bg1"/>
                </a:solidFill>
              </a:rPr>
              <a:t>-</a:t>
            </a:r>
            <a:r>
              <a:rPr lang="nl-NL" sz="3000" b="1" dirty="0"/>
              <a:t> </a:t>
            </a:r>
            <a:r>
              <a:rPr lang="nl-NL" sz="3000" b="1" dirty="0" smtClean="0">
                <a:solidFill>
                  <a:schemeClr val="bg1"/>
                </a:solidFill>
              </a:rPr>
              <a:t>ij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O</a:t>
            </a:r>
            <a:r>
              <a:rPr lang="nl-NL" sz="3000" b="1" dirty="0" smtClean="0">
                <a:solidFill>
                  <a:schemeClr val="bg1"/>
                </a:solidFill>
              </a:rPr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 smtClean="0">
                <a:solidFill>
                  <a:schemeClr val="bg1"/>
                </a:solidFill>
              </a:rPr>
              <a:t>nmacht</a:t>
            </a:r>
            <a:endParaRPr lang="nl-NL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78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3768" y="191683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3000" b="1" dirty="0" smtClean="0">
                <a:solidFill>
                  <a:srgbClr val="FF0000"/>
                </a:solidFill>
              </a:rPr>
              <a:t>EHBO </a:t>
            </a:r>
            <a:r>
              <a:rPr lang="nl-NL" sz="3000" b="1" dirty="0" smtClean="0">
                <a:solidFill>
                  <a:schemeClr val="bg1"/>
                </a:solidFill>
              </a:rPr>
              <a:t>betekent</a:t>
            </a:r>
            <a:r>
              <a:rPr lang="nl-NL" sz="3000" b="1" dirty="0">
                <a:solidFill>
                  <a:schemeClr val="bg1"/>
                </a:solidFill>
              </a:rPr>
              <a:t>:</a:t>
            </a: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E</a:t>
            </a:r>
            <a:r>
              <a:rPr lang="nl-NL" sz="3000" b="1" dirty="0" smtClean="0">
                <a:solidFill>
                  <a:srgbClr val="C00000"/>
                </a:solidFill>
              </a:rPr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 smtClean="0">
                <a:solidFill>
                  <a:schemeClr val="bg1"/>
                </a:solidFill>
              </a:rPr>
              <a:t>nige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H</a:t>
            </a:r>
            <a:r>
              <a:rPr lang="nl-NL" sz="3000" b="1" dirty="0" smtClean="0"/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 smtClean="0">
                <a:solidFill>
                  <a:schemeClr val="bg1"/>
                </a:solidFill>
              </a:rPr>
              <a:t>ulp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B</a:t>
            </a:r>
            <a:r>
              <a:rPr lang="nl-NL" sz="3000" b="1" dirty="0" smtClean="0"/>
              <a:t> </a:t>
            </a:r>
            <a:r>
              <a:rPr lang="nl-NL" sz="3000" b="1" dirty="0">
                <a:solidFill>
                  <a:schemeClr val="bg1"/>
                </a:solidFill>
              </a:rPr>
              <a:t>-</a:t>
            </a:r>
            <a:r>
              <a:rPr lang="nl-NL" sz="3000" b="1" dirty="0"/>
              <a:t> </a:t>
            </a:r>
            <a:r>
              <a:rPr lang="nl-NL" sz="3000" b="1" dirty="0" smtClean="0">
                <a:solidFill>
                  <a:schemeClr val="bg1"/>
                </a:solidFill>
              </a:rPr>
              <a:t>ij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</a:t>
            </a:r>
            <a:r>
              <a:rPr lang="nl-NL" sz="3000" b="1" dirty="0" smtClean="0">
                <a:solidFill>
                  <a:srgbClr val="FF0000"/>
                </a:solidFill>
              </a:rPr>
              <a:t>O</a:t>
            </a:r>
            <a:r>
              <a:rPr lang="nl-NL" sz="3000" b="1" dirty="0" smtClean="0">
                <a:solidFill>
                  <a:schemeClr val="bg1"/>
                </a:solidFill>
              </a:rPr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 smtClean="0">
                <a:solidFill>
                  <a:schemeClr val="bg1"/>
                </a:solidFill>
              </a:rPr>
              <a:t>nmacht</a:t>
            </a:r>
            <a:endParaRPr lang="nl-NL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49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52D96ED8-C455-4D39-9892-02B5F18F82D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77"/>
          <a:stretch/>
        </p:blipFill>
        <p:spPr>
          <a:xfrm>
            <a:off x="611560" y="2204864"/>
            <a:ext cx="8141918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907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17693" y="2564904"/>
            <a:ext cx="5508612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Is dit gebed nodig?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De vergadering van de duivels</a:t>
            </a:r>
            <a:endParaRPr lang="nl-NL" altLang="nl-NL" sz="2400" b="1" dirty="0" smtClean="0"/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Los van God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Verzoeking is overal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EHBO in Gods Rijk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40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483768" y="191683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3000" b="1" dirty="0">
                <a:solidFill>
                  <a:srgbClr val="FF0000"/>
                </a:solidFill>
              </a:rPr>
              <a:t>Druk </a:t>
            </a:r>
            <a:r>
              <a:rPr lang="nl-NL" sz="3000" b="1" dirty="0">
                <a:solidFill>
                  <a:schemeClr val="bg1"/>
                </a:solidFill>
              </a:rPr>
              <a:t>betekent:</a:t>
            </a: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D</a:t>
            </a:r>
            <a:r>
              <a:rPr lang="nl-NL" sz="3000" b="1" dirty="0">
                <a:solidFill>
                  <a:srgbClr val="C00000"/>
                </a:solidFill>
              </a:rPr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>
                <a:solidFill>
                  <a:schemeClr val="bg1"/>
                </a:solidFill>
              </a:rPr>
              <a:t>uivel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R</a:t>
            </a:r>
            <a:r>
              <a:rPr lang="nl-NL" sz="3000" b="1" dirty="0"/>
              <a:t> </a:t>
            </a:r>
            <a:r>
              <a:rPr lang="nl-NL" sz="3000" b="1" dirty="0">
                <a:solidFill>
                  <a:schemeClr val="bg1"/>
                </a:solidFill>
              </a:rPr>
              <a:t>- </a:t>
            </a:r>
            <a:r>
              <a:rPr lang="nl-NL" sz="3000" b="1" dirty="0" err="1">
                <a:solidFill>
                  <a:schemeClr val="bg1"/>
                </a:solidFill>
              </a:rPr>
              <a:t>egeert</a:t>
            </a:r>
            <a:endParaRPr lang="nl-NL" sz="3000" b="1" dirty="0">
              <a:solidFill>
                <a:schemeClr val="bg1"/>
              </a:solidFill>
            </a:endParaRP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U</a:t>
            </a:r>
            <a:r>
              <a:rPr lang="nl-NL" sz="3000" b="1" dirty="0"/>
              <a:t> </a:t>
            </a:r>
            <a:r>
              <a:rPr lang="nl-NL" sz="3000" b="1" dirty="0">
                <a:solidFill>
                  <a:schemeClr val="bg1"/>
                </a:solidFill>
              </a:rPr>
              <a:t>-</a:t>
            </a:r>
            <a:r>
              <a:rPr lang="nl-NL" sz="3000" b="1" dirty="0"/>
              <a:t> </a:t>
            </a:r>
            <a:r>
              <a:rPr lang="nl-NL" sz="3000" b="1" dirty="0">
                <a:solidFill>
                  <a:schemeClr val="bg1"/>
                </a:solidFill>
              </a:rPr>
              <a:t>w</a:t>
            </a:r>
          </a:p>
          <a:p>
            <a:endParaRPr lang="nl-NL" sz="3000" b="1" dirty="0"/>
          </a:p>
          <a:p>
            <a:r>
              <a:rPr lang="nl-NL" sz="3000" b="1" dirty="0">
                <a:solidFill>
                  <a:srgbClr val="FF0000"/>
                </a:solidFill>
              </a:rPr>
              <a:t>	K</a:t>
            </a:r>
            <a:r>
              <a:rPr lang="nl-NL" sz="3000" b="1" dirty="0">
                <a:solidFill>
                  <a:schemeClr val="bg1"/>
                </a:solidFill>
              </a:rPr>
              <a:t> - </a:t>
            </a:r>
            <a:r>
              <a:rPr lang="nl-NL" sz="3000" b="1" dirty="0" err="1">
                <a:solidFill>
                  <a:schemeClr val="bg1"/>
                </a:solidFill>
              </a:rPr>
              <a:t>euzes</a:t>
            </a:r>
            <a:endParaRPr lang="nl-NL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156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17693" y="2564904"/>
            <a:ext cx="5508612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Is dit gebed nodig?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vergadering van de duivels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Los van God</a:t>
            </a:r>
            <a:endParaRPr lang="nl-NL" altLang="nl-NL" sz="2400" b="1" dirty="0" smtClean="0"/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Verzoeking is overal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EHBO in Gods Rijk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4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9"/>
          <a:stretch/>
        </p:blipFill>
        <p:spPr>
          <a:xfrm>
            <a:off x="1611753" y="1628800"/>
            <a:ext cx="5970889" cy="512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38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148" y="1628800"/>
            <a:ext cx="3484098" cy="512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085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86" y="2098426"/>
            <a:ext cx="6876226" cy="435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79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17693" y="2564904"/>
            <a:ext cx="5508612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Is dit gebed nodig?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vergadering van de duivels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Los van God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Verzoeking is overal</a:t>
            </a:r>
            <a:endParaRPr lang="nl-NL" altLang="nl-NL" sz="2400" b="1" dirty="0" smtClean="0"/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EHBO in Gods Rijk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81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729811" y="479927"/>
            <a:ext cx="56843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EHBO noodzakelijk in Gods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17693" y="2564904"/>
            <a:ext cx="5508612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Is dit gebed nodig?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vergadering van de duivels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Los van God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Verzoeking is overal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EHBO in Gods Rijk</a:t>
            </a:r>
            <a:endParaRPr lang="nl-NL" altLang="nl-N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01427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174</Words>
  <Application>Microsoft Office PowerPoint</Application>
  <PresentationFormat>Diavoorstelling (4:3)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Microsoft YaHei</vt:lpstr>
      <vt:lpstr>Arial</vt:lpstr>
      <vt:lpstr>Calibri</vt:lpstr>
      <vt:lpstr>Garamond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W. Star</cp:lastModifiedBy>
  <cp:revision>12</cp:revision>
  <dcterms:created xsi:type="dcterms:W3CDTF">2017-09-14T19:12:35Z</dcterms:created>
  <dcterms:modified xsi:type="dcterms:W3CDTF">2019-02-01T10:30:23Z</dcterms:modified>
</cp:coreProperties>
</file>