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65" r:id="rId2"/>
    <p:sldId id="267" r:id="rId3"/>
    <p:sldId id="266" r:id="rId4"/>
    <p:sldId id="268" r:id="rId5"/>
    <p:sldId id="269" r:id="rId6"/>
    <p:sldId id="270" r:id="rId7"/>
    <p:sldId id="271" r:id="rId8"/>
    <p:sldId id="274" r:id="rId9"/>
    <p:sldId id="272" r:id="rId10"/>
    <p:sldId id="273" r:id="rId11"/>
    <p:sldId id="275" r:id="rId12"/>
    <p:sldId id="276" r:id="rId13"/>
    <p:sldId id="277" r:id="rId14"/>
    <p:sldId id="278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45" autoAdjust="0"/>
    <p:restoredTop sz="94660"/>
  </p:normalViewPr>
  <p:slideViewPr>
    <p:cSldViewPr>
      <p:cViewPr varScale="1">
        <p:scale>
          <a:sx n="69" d="100"/>
          <a:sy n="69" d="100"/>
        </p:scale>
        <p:origin x="167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F9F61F-FE32-46B0-96BD-13019D3A66D0}" type="datetimeFigureOut">
              <a:rPr lang="nl-NL" smtClean="0"/>
              <a:t>13-2-2019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DA14D2-E072-47AB-AF85-2B7BC405AA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077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642717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642717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140781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239932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259316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897036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642717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642717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642717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642717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642717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642717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912277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64271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861F6-8A07-4CA5-9113-287CFDFD9FE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1126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E8331-E80D-424E-B255-509AB36C7C9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4698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08763" y="274638"/>
            <a:ext cx="2049462" cy="582295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999163" cy="582295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44184-B95A-4828-BFFC-273838394CB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968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69225" cy="1466850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13410-6EA7-40EF-867A-696F8EFED76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4998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CD866-18F8-45A1-9825-290F495491C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0653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E171B-1900-428A-BE1D-FF5A1C8AF68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3668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24313" cy="4497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33913" y="1600200"/>
            <a:ext cx="4024312" cy="4497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9517E-539E-42C4-83EF-28D0D057E35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9954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89B66-C326-4853-8276-2857D65B1D2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3358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A7C3F-F409-4F09-83A3-C9F4B9AC084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2170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2CAB9B-7921-4A84-B627-34D1A643688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1012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23CA6-1B70-417C-8A98-49056FFEB40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5687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CCA415-B3E0-41D6-9EF0-233348121CC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675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0102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/>
              <a:t>Klik om de opmaak van de titeltekst te bewerken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01025" cy="449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/>
              <a:t>Klik om de opmaak van de overzichtstekst te bewerken</a:t>
            </a:r>
          </a:p>
          <a:p>
            <a:pPr lvl="1"/>
            <a:r>
              <a:rPr lang="en-GB" altLang="nl-NL"/>
              <a:t>Tweede overzichtsniveau</a:t>
            </a:r>
          </a:p>
          <a:p>
            <a:pPr lvl="2"/>
            <a:r>
              <a:rPr lang="en-GB" altLang="nl-NL"/>
              <a:t>Derde overzichtsniveau</a:t>
            </a:r>
          </a:p>
          <a:p>
            <a:pPr lvl="3"/>
            <a:r>
              <a:rPr lang="en-GB" altLang="nl-NL"/>
              <a:t>Vierde overzichtsniveau</a:t>
            </a:r>
          </a:p>
          <a:p>
            <a:pPr lvl="4"/>
            <a:r>
              <a:rPr lang="en-GB" altLang="nl-NL"/>
              <a:t>Vijfde overzichtsniveau</a:t>
            </a:r>
          </a:p>
          <a:p>
            <a:pPr lvl="4"/>
            <a:r>
              <a:rPr lang="en-GB" altLang="nl-NL"/>
              <a:t>Zesde overzichtsniveau</a:t>
            </a:r>
          </a:p>
          <a:p>
            <a:pPr lvl="4"/>
            <a:r>
              <a:rPr lang="en-GB" altLang="nl-NL"/>
              <a:t>Zevende overzichtsniveau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nl-NL" sz="2800">
              <a:solidFill>
                <a:srgbClr val="FFFFFF"/>
              </a:solidFill>
              <a:latin typeface="Verdana" pitchFamily="32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nl-NL" sz="2800">
              <a:solidFill>
                <a:srgbClr val="FFFFFF"/>
              </a:solidFill>
              <a:latin typeface="Verdana" pitchFamily="32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05025" cy="4476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2" charset="0"/>
                <a:ea typeface="Microsoft YaHei" charset="-122"/>
              </a:defRPr>
            </a:lvl1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fld id="{6221BF18-096D-4CC9-932A-58396A9F8A70}" type="slidenum">
              <a:rPr lang="nl-NL" sz="2800"/>
              <a:pPr defTabSz="449263" fontAlgn="base">
                <a:spcBef>
                  <a:spcPct val="0"/>
                </a:spcBef>
                <a:spcAft>
                  <a:spcPct val="0"/>
                </a:spcAft>
                <a:buSzPct val="100000"/>
                <a:defRPr/>
              </a:pPr>
              <a:t>‹nr.›</a:t>
            </a:fld>
            <a:endParaRPr lang="nl-NL" sz="2800"/>
          </a:p>
        </p:txBody>
      </p:sp>
    </p:spTree>
    <p:extLst>
      <p:ext uri="{BB962C8B-B14F-4D97-AF65-F5344CB8AC3E}">
        <p14:creationId xmlns:p14="http://schemas.microsoft.com/office/powerpoint/2010/main" val="1777416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Arial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Arial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Arial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Arial" charset="0"/>
          <a:ea typeface="Microsoft YaHei" charset="-122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Arial" charset="0"/>
          <a:ea typeface="Microsoft YaHei" charset="-122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Arial" charset="0"/>
          <a:ea typeface="Microsoft YaHei" charset="-122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Arial" charset="0"/>
          <a:ea typeface="Microsoft YaHei" charset="-122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Arial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FFFFCC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FFFFCC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FFFFCC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CC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CC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CC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CC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CC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CC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3168410" y="470290"/>
            <a:ext cx="280717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4000" b="1" dirty="0">
                <a:solidFill>
                  <a:srgbClr val="FFFFFF"/>
                </a:solidFill>
                <a:latin typeface="+mj-lt"/>
                <a:cs typeface="Calibri" panose="020F0502020204030204" pitchFamily="34" charset="0"/>
              </a:rPr>
              <a:t>Hier ben ik</a:t>
            </a:r>
            <a:endParaRPr lang="nl-NL" altLang="nl-NL" sz="4000" b="1" dirty="0">
              <a:solidFill>
                <a:srgbClr val="000000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411759" y="2564904"/>
            <a:ext cx="4320480" cy="2148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rgbClr val="FFFFFF"/>
                </a:solidFill>
              </a:rPr>
              <a:t>Een warm hart</a:t>
            </a:r>
            <a:endParaRPr lang="nl-NL" altLang="nl-NL" sz="2400" b="1" dirty="0">
              <a:solidFill>
                <a:schemeClr val="bg1">
                  <a:lumMod val="50000"/>
                </a:schemeClr>
              </a:solidFill>
            </a:endParaRP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De oren uitgegraven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Hier ben ik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Om uw wil te doen</a:t>
            </a:r>
          </a:p>
        </p:txBody>
      </p:sp>
    </p:spTree>
    <p:extLst>
      <p:ext uri="{BB962C8B-B14F-4D97-AF65-F5344CB8AC3E}">
        <p14:creationId xmlns:p14="http://schemas.microsoft.com/office/powerpoint/2010/main" val="14610357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3168410" y="470290"/>
            <a:ext cx="280717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4000" b="1" dirty="0">
                <a:solidFill>
                  <a:srgbClr val="FFFFFF"/>
                </a:solidFill>
                <a:latin typeface="+mj-lt"/>
              </a:rPr>
              <a:t>Hier ben ik</a:t>
            </a:r>
            <a:endParaRPr lang="nl-NL" altLang="nl-NL" sz="40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347863" y="2708920"/>
            <a:ext cx="2448272" cy="556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marL="342900" indent="-342900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nl-NL" altLang="nl-NL" sz="3000" b="1" dirty="0"/>
              <a:t>David</a:t>
            </a:r>
          </a:p>
        </p:txBody>
      </p:sp>
    </p:spTree>
    <p:extLst>
      <p:ext uri="{BB962C8B-B14F-4D97-AF65-F5344CB8AC3E}">
        <p14:creationId xmlns:p14="http://schemas.microsoft.com/office/powerpoint/2010/main" val="27371779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3168410" y="470290"/>
            <a:ext cx="280717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4000" b="1" dirty="0">
                <a:solidFill>
                  <a:srgbClr val="FFFFFF"/>
                </a:solidFill>
                <a:latin typeface="+mj-lt"/>
              </a:rPr>
              <a:t>Hier ben ik</a:t>
            </a:r>
            <a:endParaRPr lang="nl-NL" altLang="nl-NL" sz="40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347863" y="2708920"/>
            <a:ext cx="2448272" cy="1210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marL="342900" indent="-342900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nl-NL" altLang="nl-NL" sz="3000" b="1" dirty="0"/>
              <a:t>David</a:t>
            </a:r>
          </a:p>
          <a:p>
            <a:pPr marL="342900" indent="-342900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nl-NL" altLang="nl-NL" sz="3000" b="1" dirty="0"/>
              <a:t>Christus </a:t>
            </a:r>
          </a:p>
        </p:txBody>
      </p:sp>
    </p:spTree>
    <p:extLst>
      <p:ext uri="{BB962C8B-B14F-4D97-AF65-F5344CB8AC3E}">
        <p14:creationId xmlns:p14="http://schemas.microsoft.com/office/powerpoint/2010/main" val="8318378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3168410" y="470290"/>
            <a:ext cx="280717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4000" b="1" dirty="0">
                <a:solidFill>
                  <a:srgbClr val="FFFFFF"/>
                </a:solidFill>
                <a:latin typeface="+mj-lt"/>
              </a:rPr>
              <a:t>Hier ben ik</a:t>
            </a:r>
            <a:endParaRPr lang="nl-NL" altLang="nl-NL" sz="40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3347863" y="2708920"/>
            <a:ext cx="2448272" cy="1864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marL="342900" indent="-342900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nl-NL" altLang="nl-NL" sz="3000" b="1" dirty="0"/>
              <a:t>David</a:t>
            </a:r>
          </a:p>
          <a:p>
            <a:pPr marL="342900" indent="-342900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nl-NL" altLang="nl-NL" sz="3000" b="1" dirty="0"/>
              <a:t>Christus </a:t>
            </a:r>
          </a:p>
          <a:p>
            <a:pPr marL="342900" indent="-342900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nl-NL" altLang="nl-NL" sz="3000" b="1" dirty="0"/>
              <a:t>Ik zelf</a:t>
            </a:r>
          </a:p>
        </p:txBody>
      </p:sp>
    </p:spTree>
    <p:extLst>
      <p:ext uri="{BB962C8B-B14F-4D97-AF65-F5344CB8AC3E}">
        <p14:creationId xmlns:p14="http://schemas.microsoft.com/office/powerpoint/2010/main" val="11854175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3168410" y="470290"/>
            <a:ext cx="280717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4000" b="1" dirty="0">
                <a:solidFill>
                  <a:srgbClr val="FFFFFF"/>
                </a:solidFill>
                <a:latin typeface="+mj-lt"/>
              </a:rPr>
              <a:t>Hier ben ik</a:t>
            </a:r>
            <a:endParaRPr lang="nl-NL" altLang="nl-NL" sz="40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411759" y="2564904"/>
            <a:ext cx="4320480" cy="2148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Een warm hart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De oren uitgegraven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Hier ben ik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/>
              <a:t>Om uw wil te doen</a:t>
            </a:r>
          </a:p>
        </p:txBody>
      </p:sp>
    </p:spTree>
    <p:extLst>
      <p:ext uri="{BB962C8B-B14F-4D97-AF65-F5344CB8AC3E}">
        <p14:creationId xmlns:p14="http://schemas.microsoft.com/office/powerpoint/2010/main" val="40853077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3168410" y="470290"/>
            <a:ext cx="280717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4000" b="1" dirty="0">
                <a:solidFill>
                  <a:srgbClr val="FFFFFF"/>
                </a:solidFill>
                <a:latin typeface="+mj-lt"/>
              </a:rPr>
              <a:t>Hier ben ik</a:t>
            </a:r>
            <a:endParaRPr lang="nl-NL" altLang="nl-NL" sz="4000" b="1" dirty="0">
              <a:solidFill>
                <a:srgbClr val="000000"/>
              </a:solidFill>
              <a:latin typeface="+mj-lt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651" b="16400"/>
          <a:stretch/>
        </p:blipFill>
        <p:spPr>
          <a:xfrm>
            <a:off x="561812" y="1700808"/>
            <a:ext cx="8020373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2329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3168410" y="470290"/>
            <a:ext cx="280717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4000" b="1" dirty="0">
                <a:solidFill>
                  <a:srgbClr val="FFFFFF"/>
                </a:solidFill>
                <a:latin typeface="+mj-lt"/>
              </a:rPr>
              <a:t>Hier ben ik</a:t>
            </a:r>
            <a:endParaRPr lang="nl-NL" altLang="nl-NL" sz="40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641653" y="2420888"/>
            <a:ext cx="8208912" cy="3433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i="1" dirty="0">
                <a:solidFill>
                  <a:srgbClr val="FFFFFF"/>
                </a:solidFill>
              </a:rPr>
              <a:t>Ook nu rampen mij omringen, </a:t>
            </a:r>
            <a:br>
              <a:rPr lang="nl-NL" altLang="nl-NL" sz="2400" b="1" i="1" dirty="0">
                <a:solidFill>
                  <a:srgbClr val="FFFFFF"/>
                </a:solidFill>
              </a:rPr>
            </a:br>
            <a:r>
              <a:rPr lang="nl-NL" altLang="nl-NL" sz="2400" b="1" i="1" dirty="0">
                <a:solidFill>
                  <a:srgbClr val="FFFFFF"/>
                </a:solidFill>
              </a:rPr>
              <a:t>talloos vele,</a:t>
            </a:r>
            <a:br>
              <a:rPr lang="nl-NL" altLang="nl-NL" sz="2400" b="1" i="1" dirty="0">
                <a:solidFill>
                  <a:srgbClr val="FFFFFF"/>
                </a:solidFill>
              </a:rPr>
            </a:br>
            <a:r>
              <a:rPr lang="nl-NL" altLang="nl-NL" sz="2400" b="1" i="1" dirty="0">
                <a:solidFill>
                  <a:srgbClr val="FFFFFF"/>
                </a:solidFill>
              </a:rPr>
              <a:t>nu mijn zonden mij achtervolgen</a:t>
            </a:r>
            <a:br>
              <a:rPr lang="nl-NL" altLang="nl-NL" sz="2400" b="1" i="1" dirty="0">
                <a:solidFill>
                  <a:srgbClr val="FFFFFF"/>
                </a:solidFill>
              </a:rPr>
            </a:br>
            <a:r>
              <a:rPr lang="nl-NL" altLang="nl-NL" sz="2400" b="1" i="1" dirty="0">
                <a:solidFill>
                  <a:srgbClr val="FFFFFF"/>
                </a:solidFill>
              </a:rPr>
              <a:t>en ik geen uitweg zie,</a:t>
            </a:r>
            <a:br>
              <a:rPr lang="nl-NL" altLang="nl-NL" sz="2400" b="1" i="1" dirty="0">
                <a:solidFill>
                  <a:srgbClr val="FFFFFF"/>
                </a:solidFill>
              </a:rPr>
            </a:br>
            <a:r>
              <a:rPr lang="nl-NL" altLang="nl-NL" sz="2400" b="1" i="1" dirty="0">
                <a:solidFill>
                  <a:srgbClr val="FFFFFF"/>
                </a:solidFill>
              </a:rPr>
              <a:t>nu ze talrijker zijn dan de haren op mijn hoofd</a:t>
            </a:r>
            <a:br>
              <a:rPr lang="nl-NL" altLang="nl-NL" sz="2400" b="1" i="1" dirty="0">
                <a:solidFill>
                  <a:srgbClr val="FFFFFF"/>
                </a:solidFill>
              </a:rPr>
            </a:br>
            <a:r>
              <a:rPr lang="nl-NL" altLang="nl-NL" sz="2400" b="1" i="1" dirty="0">
                <a:solidFill>
                  <a:srgbClr val="FFFFFF"/>
                </a:solidFill>
              </a:rPr>
              <a:t>en de moed mij is ontzonken.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endParaRPr lang="nl-NL" altLang="nl-NL" sz="2400" b="1" i="1" dirty="0">
              <a:solidFill>
                <a:srgbClr val="FFFFFF"/>
              </a:solidFill>
            </a:endParaRPr>
          </a:p>
          <a:p>
            <a:pPr algn="r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rgbClr val="FFFFFF"/>
                </a:solidFill>
              </a:rPr>
              <a:t>								</a:t>
            </a:r>
            <a:r>
              <a:rPr lang="nl-NL" altLang="nl-NL" sz="2000" b="1" dirty="0">
                <a:solidFill>
                  <a:srgbClr val="FFFFFF"/>
                </a:solidFill>
              </a:rPr>
              <a:t>Psalm 40:13</a:t>
            </a:r>
            <a:endParaRPr lang="nl-NL" altLang="nl-NL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6687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3168410" y="470290"/>
            <a:ext cx="280717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4000" b="1" dirty="0">
                <a:solidFill>
                  <a:srgbClr val="FFFFFF"/>
                </a:solidFill>
                <a:latin typeface="+mj-lt"/>
              </a:rPr>
              <a:t>Hier ben ik</a:t>
            </a:r>
            <a:endParaRPr lang="nl-NL" altLang="nl-NL" sz="4000" b="1" dirty="0">
              <a:solidFill>
                <a:srgbClr val="000000"/>
              </a:solidFill>
              <a:latin typeface="+mj-lt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42"/>
          <a:stretch/>
        </p:blipFill>
        <p:spPr bwMode="auto">
          <a:xfrm>
            <a:off x="251520" y="1684761"/>
            <a:ext cx="1911831" cy="490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476"/>
          <a:stretch/>
        </p:blipFill>
        <p:spPr bwMode="auto">
          <a:xfrm>
            <a:off x="3635386" y="1936501"/>
            <a:ext cx="5154280" cy="4646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Rechte verbindingslijn met pijl 3"/>
          <p:cNvCxnSpPr/>
          <p:nvPr/>
        </p:nvCxnSpPr>
        <p:spPr bwMode="auto">
          <a:xfrm flipV="1">
            <a:off x="2339752" y="3284984"/>
            <a:ext cx="1080120" cy="2448272"/>
          </a:xfrm>
          <a:prstGeom prst="straightConnector1">
            <a:avLst/>
          </a:prstGeom>
          <a:solidFill>
            <a:srgbClr val="00B8FF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7522327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3168410" y="470290"/>
            <a:ext cx="280717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4000" b="1" dirty="0">
                <a:solidFill>
                  <a:srgbClr val="FFFFFF"/>
                </a:solidFill>
                <a:latin typeface="+mj-lt"/>
              </a:rPr>
              <a:t>Hier ben ik</a:t>
            </a:r>
            <a:endParaRPr lang="nl-NL" altLang="nl-NL" sz="40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411759" y="2564904"/>
            <a:ext cx="4320480" cy="2148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Een warm hart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/>
              <a:t>De oren uitgegraven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Hier ben ik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Om uw wil te doen</a:t>
            </a:r>
          </a:p>
        </p:txBody>
      </p:sp>
    </p:spTree>
    <p:extLst>
      <p:ext uri="{BB962C8B-B14F-4D97-AF65-F5344CB8AC3E}">
        <p14:creationId xmlns:p14="http://schemas.microsoft.com/office/powerpoint/2010/main" val="30254407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3168410" y="470290"/>
            <a:ext cx="280717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4000" b="1" dirty="0">
                <a:solidFill>
                  <a:srgbClr val="FFFFFF"/>
                </a:solidFill>
                <a:latin typeface="+mj-lt"/>
              </a:rPr>
              <a:t>Hier ben ik</a:t>
            </a:r>
            <a:endParaRPr lang="nl-NL" altLang="nl-NL" sz="4000" b="1" dirty="0">
              <a:solidFill>
                <a:srgbClr val="000000"/>
              </a:solidFill>
              <a:latin typeface="+mj-lt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552" b="25428"/>
          <a:stretch/>
        </p:blipFill>
        <p:spPr>
          <a:xfrm>
            <a:off x="3328300" y="1777071"/>
            <a:ext cx="2487398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90098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3168410" y="470290"/>
            <a:ext cx="280717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4000" b="1" dirty="0">
                <a:solidFill>
                  <a:srgbClr val="FFFFFF"/>
                </a:solidFill>
                <a:latin typeface="+mj-lt"/>
              </a:rPr>
              <a:t>Hier ben ik</a:t>
            </a:r>
            <a:endParaRPr lang="nl-NL" altLang="nl-NL" sz="4000" b="1" dirty="0">
              <a:solidFill>
                <a:srgbClr val="000000"/>
              </a:solidFill>
              <a:latin typeface="+mj-lt"/>
            </a:endParaRP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F7E1F6BD-5C6A-4384-8128-BC88DBB70B3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1" t="15749" r="9838" b="7076"/>
          <a:stretch/>
        </p:blipFill>
        <p:spPr>
          <a:xfrm>
            <a:off x="1403648" y="2132856"/>
            <a:ext cx="6332295" cy="4250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1798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3168410" y="470290"/>
            <a:ext cx="280717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4000" b="1" dirty="0">
                <a:solidFill>
                  <a:srgbClr val="FFFFFF"/>
                </a:solidFill>
                <a:latin typeface="+mj-lt"/>
              </a:rPr>
              <a:t>Hier ben ik</a:t>
            </a:r>
            <a:endParaRPr lang="nl-NL" altLang="nl-NL" sz="4000" b="1" dirty="0">
              <a:solidFill>
                <a:srgbClr val="000000"/>
              </a:solidFill>
              <a:latin typeface="+mj-lt"/>
            </a:endParaRP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53936898-D232-469A-BBCB-F1C84A1C83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410" y="1844824"/>
            <a:ext cx="6065178" cy="4548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5444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3168410" y="470290"/>
            <a:ext cx="280717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4000" b="1" dirty="0">
                <a:solidFill>
                  <a:srgbClr val="FFFFFF"/>
                </a:solidFill>
                <a:latin typeface="+mj-lt"/>
              </a:rPr>
              <a:t>Hier ben ik</a:t>
            </a:r>
            <a:endParaRPr lang="nl-NL" altLang="nl-NL" sz="4000" b="1" dirty="0">
              <a:solidFill>
                <a:srgbClr val="000000"/>
              </a:solidFill>
              <a:latin typeface="+mj-lt"/>
            </a:endParaRP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53936898-D232-469A-BBCB-F1C84A1C83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7556" y="1844823"/>
            <a:ext cx="4866731" cy="4866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1083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3168410" y="470290"/>
            <a:ext cx="280717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4000" b="1" dirty="0">
                <a:solidFill>
                  <a:srgbClr val="FFFFFF"/>
                </a:solidFill>
                <a:latin typeface="+mj-lt"/>
              </a:rPr>
              <a:t>Hier ben ik</a:t>
            </a:r>
            <a:endParaRPr lang="nl-NL" altLang="nl-NL" sz="40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411759" y="2564904"/>
            <a:ext cx="4320480" cy="2148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Een warm hart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De oren uitgegraven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/>
              <a:t>Hier ben ik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Om uw wil te doen</a:t>
            </a:r>
          </a:p>
        </p:txBody>
      </p:sp>
    </p:spTree>
    <p:extLst>
      <p:ext uri="{BB962C8B-B14F-4D97-AF65-F5344CB8AC3E}">
        <p14:creationId xmlns:p14="http://schemas.microsoft.com/office/powerpoint/2010/main" val="33529438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016 Bron">
  <a:themeElements>
    <a:clrScheme name="Office-the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thema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360" cap="sq">
          <a:solidFill>
            <a:srgbClr val="FFFFFF"/>
          </a:solidFill>
          <a:miter lim="800000"/>
          <a:headEnd/>
          <a:tailEnd/>
        </a:ln>
      </a:spPr>
      <a:bodyPr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2" charset="0"/>
            <a:ea typeface="Microsoft YaHei" charset="-122"/>
          </a:defRPr>
        </a:defPPr>
      </a:lstStyle>
    </a:lnDef>
  </a:objectDefaults>
  <a:extraClrSchemeLst>
    <a:extraClrScheme>
      <a:clrScheme name="Office-th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hem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111</Words>
  <Application>Microsoft Office PowerPoint</Application>
  <PresentationFormat>Diavoorstelling (4:3)</PresentationFormat>
  <Paragraphs>39</Paragraphs>
  <Slides>14</Slides>
  <Notes>14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Verdana</vt:lpstr>
      <vt:lpstr>2016 Bron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PresentatiePC</dc:creator>
  <cp:lastModifiedBy>BergvdH</cp:lastModifiedBy>
  <cp:revision>18</cp:revision>
  <dcterms:created xsi:type="dcterms:W3CDTF">2017-09-14T19:12:35Z</dcterms:created>
  <dcterms:modified xsi:type="dcterms:W3CDTF">2019-02-13T09:24:50Z</dcterms:modified>
</cp:coreProperties>
</file>