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7"/>
  </p:notesMasterIdLst>
  <p:sldIdLst>
    <p:sldId id="268" r:id="rId2"/>
    <p:sldId id="272" r:id="rId3"/>
    <p:sldId id="269" r:id="rId4"/>
    <p:sldId id="270" r:id="rId5"/>
    <p:sldId id="271" r:id="rId6"/>
  </p:sldIdLst>
  <p:sldSz cx="9144000" cy="6858000" type="screen4x3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1746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9F9F61F-FE32-46B0-96BD-13019D3A66D0}" type="datetimeFigureOut">
              <a:rPr lang="nl-NL" smtClean="0"/>
              <a:t>28-2-2019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EDA14D2-E072-47AB-AF85-2B7BC405AA2A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5707704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95325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7587" name="Text Box 2"/>
          <p:cNvSpPr txBox="1">
            <a:spLocks noChangeArrowheads="1"/>
          </p:cNvSpPr>
          <p:nvPr/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nl-NL" altLang="nl-NL" sz="2800">
              <a:solidFill>
                <a:prstClr val="white"/>
              </a:solidFill>
              <a:latin typeface="Verdana" pitchFamily="34" charset="0"/>
              <a:ea typeface="Microsoft YaHei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4513753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95325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7587" name="Text Box 2"/>
          <p:cNvSpPr txBox="1">
            <a:spLocks noChangeArrowheads="1"/>
          </p:cNvSpPr>
          <p:nvPr/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nl-NL" altLang="nl-NL" sz="2800">
              <a:solidFill>
                <a:prstClr val="white"/>
              </a:solidFill>
              <a:latin typeface="Verdana" pitchFamily="34" charset="0"/>
              <a:ea typeface="Microsoft YaHei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67145170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95325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7587" name="Text Box 2"/>
          <p:cNvSpPr txBox="1">
            <a:spLocks noChangeArrowheads="1"/>
          </p:cNvSpPr>
          <p:nvPr/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nl-NL" altLang="nl-NL" sz="2800">
              <a:solidFill>
                <a:prstClr val="white"/>
              </a:solidFill>
              <a:latin typeface="Verdana" pitchFamily="34" charset="0"/>
              <a:ea typeface="Microsoft YaHei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412367849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95325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7587" name="Text Box 2"/>
          <p:cNvSpPr txBox="1">
            <a:spLocks noChangeArrowheads="1"/>
          </p:cNvSpPr>
          <p:nvPr/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nl-NL" altLang="nl-NL" sz="2800">
              <a:solidFill>
                <a:prstClr val="white"/>
              </a:solidFill>
              <a:latin typeface="Verdana" pitchFamily="34" charset="0"/>
              <a:ea typeface="Microsoft YaHei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98716481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95325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7587" name="Text Box 2"/>
          <p:cNvSpPr txBox="1">
            <a:spLocks noChangeArrowheads="1"/>
          </p:cNvSpPr>
          <p:nvPr/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nl-NL" altLang="nl-NL" sz="2800">
              <a:solidFill>
                <a:prstClr val="white"/>
              </a:solidFill>
              <a:latin typeface="Verdana" pitchFamily="34" charset="0"/>
              <a:ea typeface="Microsoft YaHei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41887838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nl-NL"/>
              <a:t>Klik om het opmaakprofiel van de modelondertitel te bewerken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B2861F6-8A07-4CA5-9113-287CFDFD9FE3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6911266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16E8331-E80D-424E-B255-509AB36C7C94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3346988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6608763" y="274638"/>
            <a:ext cx="2049462" cy="5822950"/>
          </a:xfrm>
        </p:spPr>
        <p:txBody>
          <a:bodyPr vert="eaVert"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5999163" cy="5822950"/>
          </a:xfrm>
        </p:spPr>
        <p:txBody>
          <a:bodyPr vert="eaVert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AA44184-B95A-4828-BFFC-273838394CB5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939682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Aangepaste indel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85800" y="2130425"/>
            <a:ext cx="7769225" cy="1466850"/>
          </a:xfrm>
        </p:spPr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1D13410-6EA7-40EF-867A-696F8EFED76F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9749983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E1CD866-18F8-45A1-9825-290F495491C7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8606536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72E171B-1900-428A-BE1D-FF5A1C8AF685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8236686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24313" cy="44973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633913" y="1600200"/>
            <a:ext cx="4024312" cy="44973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A39517E-539E-42C4-83EF-28D0D057E353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3599548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6289B66-C326-4853-8276-2857D65B1D25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6033580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99A7C3F-F409-4F09-83A3-C9F4B9AC0841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4521708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A2CAB9B-7921-4A84-B627-34D1A643688A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4310124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1C23CA6-1B70-417C-8A98-49056FFEB407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2756877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nl-NL" noProof="0"/>
              <a:t>Klik op het pictogram als u een afbeelding wilt toevoegen</a:t>
            </a:r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ECCA415-B3E0-41D6-9EF0-233348121CC5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906753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01025" cy="1114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nl-NL"/>
              <a:t>Klik om de opmaak van de titeltekst te bewerken</a:t>
            </a:r>
          </a:p>
        </p:txBody>
      </p:sp>
      <p:sp>
        <p:nvSpPr>
          <p:cNvPr id="1027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01025" cy="4497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nl-NL"/>
              <a:t>Klik om de opmaak van de overzichtstekst te bewerken</a:t>
            </a:r>
          </a:p>
          <a:p>
            <a:pPr lvl="1"/>
            <a:r>
              <a:rPr lang="en-GB" altLang="nl-NL"/>
              <a:t>Tweede overzichtsniveau</a:t>
            </a:r>
          </a:p>
          <a:p>
            <a:pPr lvl="2"/>
            <a:r>
              <a:rPr lang="en-GB" altLang="nl-NL"/>
              <a:t>Derde overzichtsniveau</a:t>
            </a:r>
          </a:p>
          <a:p>
            <a:pPr lvl="3"/>
            <a:r>
              <a:rPr lang="en-GB" altLang="nl-NL"/>
              <a:t>Vierde overzichtsniveau</a:t>
            </a:r>
          </a:p>
          <a:p>
            <a:pPr lvl="4"/>
            <a:r>
              <a:rPr lang="en-GB" altLang="nl-NL"/>
              <a:t>Vijfde overzichtsniveau</a:t>
            </a:r>
          </a:p>
          <a:p>
            <a:pPr lvl="4"/>
            <a:r>
              <a:rPr lang="en-GB" altLang="nl-NL"/>
              <a:t>Zesde overzichtsniveau</a:t>
            </a:r>
          </a:p>
          <a:p>
            <a:pPr lvl="4"/>
            <a:r>
              <a:rPr lang="en-GB" altLang="nl-NL"/>
              <a:t>Zevende overzichtsniveau</a:t>
            </a:r>
          </a:p>
        </p:txBody>
      </p:sp>
      <p:sp>
        <p:nvSpPr>
          <p:cNvPr id="2" name="Text Box 3"/>
          <p:cNvSpPr txBox="1">
            <a:spLocks noChangeArrowheads="1"/>
          </p:cNvSpPr>
          <p:nvPr/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endParaRPr lang="nl-NL" sz="2800">
              <a:solidFill>
                <a:srgbClr val="FFFFFF"/>
              </a:solidFill>
              <a:latin typeface="Verdana" pitchFamily="32" charset="0"/>
            </a:endParaRPr>
          </a:p>
        </p:txBody>
      </p:sp>
      <p:sp>
        <p:nvSpPr>
          <p:cNvPr id="1028" name="Text Box 4"/>
          <p:cNvSpPr txBox="1">
            <a:spLocks noChangeArrowheads="1"/>
          </p:cNvSpPr>
          <p:nvPr/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endParaRPr lang="nl-NL" sz="2800">
              <a:solidFill>
                <a:srgbClr val="FFFFFF"/>
              </a:solidFill>
              <a:latin typeface="Verdana" pitchFamily="32" charset="0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6553200" y="6245225"/>
            <a:ext cx="2105025" cy="447675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Verdana" pitchFamily="32" charset="0"/>
                <a:ea typeface="Microsoft YaHei" charset="-122"/>
              </a:defRPr>
            </a:lvl1pPr>
          </a:lstStyle>
          <a:p>
            <a:pPr defTabSz="449263" fontAlgn="base">
              <a:spcBef>
                <a:spcPct val="0"/>
              </a:spcBef>
              <a:spcAft>
                <a:spcPct val="0"/>
              </a:spcAft>
              <a:buSzPct val="100000"/>
              <a:defRPr/>
            </a:pPr>
            <a:fld id="{6221BF18-096D-4CC9-932A-58396A9F8A70}" type="slidenum">
              <a:rPr lang="nl-NL" sz="2800"/>
              <a:pPr defTabSz="449263" fontAlgn="base">
                <a:spcBef>
                  <a:spcPct val="0"/>
                </a:spcBef>
                <a:spcAft>
                  <a:spcPct val="0"/>
                </a:spcAft>
                <a:buSzPct val="100000"/>
                <a:defRPr/>
              </a:pPr>
              <a:t>‹nr.›</a:t>
            </a:fld>
            <a:endParaRPr lang="nl-NL" sz="2800"/>
          </a:p>
        </p:txBody>
      </p:sp>
    </p:spTree>
    <p:extLst>
      <p:ext uri="{BB962C8B-B14F-4D97-AF65-F5344CB8AC3E}">
        <p14:creationId xmlns:p14="http://schemas.microsoft.com/office/powerpoint/2010/main" val="17774160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FFFFCC"/>
          </a:solidFill>
          <a:latin typeface="+mj-lt"/>
          <a:ea typeface="+mj-ea"/>
          <a:cs typeface="+mj-cs"/>
        </a:defRPr>
      </a:lvl1pPr>
      <a:lvl2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FFFFCC"/>
          </a:solidFill>
          <a:latin typeface="Arial" charset="0"/>
          <a:ea typeface="Microsoft YaHei" charset="-122"/>
        </a:defRPr>
      </a:lvl2pPr>
      <a:lvl3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FFFFCC"/>
          </a:solidFill>
          <a:latin typeface="Arial" charset="0"/>
          <a:ea typeface="Microsoft YaHei" charset="-122"/>
        </a:defRPr>
      </a:lvl3pPr>
      <a:lvl4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FFFFCC"/>
          </a:solidFill>
          <a:latin typeface="Arial" charset="0"/>
          <a:ea typeface="Microsoft YaHei" charset="-122"/>
        </a:defRPr>
      </a:lvl4pPr>
      <a:lvl5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FFFFCC"/>
          </a:solidFill>
          <a:latin typeface="Arial" charset="0"/>
          <a:ea typeface="Microsoft YaHei" charset="-122"/>
        </a:defRPr>
      </a:lvl5pPr>
      <a:lvl6pPr marL="25146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FFFFCC"/>
          </a:solidFill>
          <a:latin typeface="Arial" charset="0"/>
          <a:ea typeface="Microsoft YaHei" charset="-122"/>
        </a:defRPr>
      </a:lvl6pPr>
      <a:lvl7pPr marL="29718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FFFFCC"/>
          </a:solidFill>
          <a:latin typeface="Arial" charset="0"/>
          <a:ea typeface="Microsoft YaHei" charset="-122"/>
        </a:defRPr>
      </a:lvl7pPr>
      <a:lvl8pPr marL="34290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FFFFCC"/>
          </a:solidFill>
          <a:latin typeface="Arial" charset="0"/>
          <a:ea typeface="Microsoft YaHei" charset="-122"/>
        </a:defRPr>
      </a:lvl8pPr>
      <a:lvl9pPr marL="38862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FFFFCC"/>
          </a:solidFill>
          <a:latin typeface="Arial" charset="0"/>
          <a:ea typeface="Microsoft YaHei" charset="-122"/>
        </a:defRPr>
      </a:lvl9pPr>
    </p:titleStyle>
    <p:bodyStyle>
      <a:lvl1pPr marL="342900" indent="-342900" algn="l" defTabSz="449263" rtl="0" eaLnBrk="0" fontAlgn="base" hangingPunct="0">
        <a:spcBef>
          <a:spcPts val="8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3200">
          <a:solidFill>
            <a:srgbClr val="FFFFCC"/>
          </a:solidFill>
          <a:latin typeface="+mn-lt"/>
          <a:ea typeface="+mn-ea"/>
          <a:cs typeface="+mn-cs"/>
        </a:defRPr>
      </a:lvl1pPr>
      <a:lvl2pPr marL="742950" indent="-285750" algn="l" defTabSz="449263" rtl="0" eaLnBrk="0" fontAlgn="base" hangingPunct="0">
        <a:spcBef>
          <a:spcPts val="7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800">
          <a:solidFill>
            <a:srgbClr val="FFFFCC"/>
          </a:solidFill>
          <a:latin typeface="+mn-lt"/>
          <a:ea typeface="+mn-ea"/>
        </a:defRPr>
      </a:lvl2pPr>
      <a:lvl3pPr marL="1143000" indent="-228600" algn="l" defTabSz="449263" rtl="0" eaLnBrk="0" fontAlgn="base" hangingPunct="0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400">
          <a:solidFill>
            <a:srgbClr val="FFFFCC"/>
          </a:solidFill>
          <a:latin typeface="+mn-lt"/>
          <a:ea typeface="+mn-ea"/>
        </a:defRPr>
      </a:lvl3pPr>
      <a:lvl4pPr marL="16002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FFFFCC"/>
          </a:solidFill>
          <a:latin typeface="+mn-lt"/>
          <a:ea typeface="+mn-ea"/>
        </a:defRPr>
      </a:lvl4pPr>
      <a:lvl5pPr marL="20574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FFFFCC"/>
          </a:solidFill>
          <a:latin typeface="+mn-lt"/>
          <a:ea typeface="+mn-ea"/>
        </a:defRPr>
      </a:lvl5pPr>
      <a:lvl6pPr marL="2514600" indent="-228600" algn="l" defTabSz="449263" rtl="0" eaLnBrk="1" fontAlgn="base" hangingPunct="1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FFFFCC"/>
          </a:solidFill>
          <a:latin typeface="+mn-lt"/>
          <a:ea typeface="+mn-ea"/>
        </a:defRPr>
      </a:lvl6pPr>
      <a:lvl7pPr marL="2971800" indent="-228600" algn="l" defTabSz="449263" rtl="0" eaLnBrk="1" fontAlgn="base" hangingPunct="1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FFFFCC"/>
          </a:solidFill>
          <a:latin typeface="+mn-lt"/>
          <a:ea typeface="+mn-ea"/>
        </a:defRPr>
      </a:lvl7pPr>
      <a:lvl8pPr marL="3429000" indent="-228600" algn="l" defTabSz="449263" rtl="0" eaLnBrk="1" fontAlgn="base" hangingPunct="1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FFFFCC"/>
          </a:solidFill>
          <a:latin typeface="+mn-lt"/>
          <a:ea typeface="+mn-ea"/>
        </a:defRPr>
      </a:lvl8pPr>
      <a:lvl9pPr marL="3886200" indent="-228600" algn="l" defTabSz="449263" rtl="0" eaLnBrk="1" fontAlgn="base" hangingPunct="1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FFFFCC"/>
          </a:solidFill>
          <a:latin typeface="+mn-lt"/>
          <a:ea typeface="+mn-ea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ext Box 1"/>
          <p:cNvSpPr txBox="1">
            <a:spLocks noChangeArrowheads="1"/>
          </p:cNvSpPr>
          <p:nvPr/>
        </p:nvSpPr>
        <p:spPr bwMode="auto">
          <a:xfrm flipH="1">
            <a:off x="-454335" y="115888"/>
            <a:ext cx="454335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nl-NL" altLang="nl-NL" sz="2800">
              <a:solidFill>
                <a:srgbClr val="FFFFFF"/>
              </a:solidFill>
              <a:latin typeface="Verdana" pitchFamily="34" charset="0"/>
            </a:endParaRPr>
          </a:p>
        </p:txBody>
      </p:sp>
      <p:sp>
        <p:nvSpPr>
          <p:cNvPr id="26631" name="Line 14"/>
          <p:cNvSpPr>
            <a:spLocks noChangeShapeType="1"/>
          </p:cNvSpPr>
          <p:nvPr/>
        </p:nvSpPr>
        <p:spPr bwMode="auto">
          <a:xfrm>
            <a:off x="0" y="1557338"/>
            <a:ext cx="9144000" cy="0"/>
          </a:xfrm>
          <a:prstGeom prst="line">
            <a:avLst/>
          </a:prstGeom>
          <a:noFill/>
          <a:ln w="9360" cap="sq">
            <a:solidFill>
              <a:srgbClr val="FFFF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nl-NL" sz="2800">
              <a:solidFill>
                <a:srgbClr val="FFFFFF"/>
              </a:solidFill>
              <a:latin typeface="Verdana" pitchFamily="34" charset="0"/>
            </a:endParaRPr>
          </a:p>
        </p:txBody>
      </p:sp>
      <p:sp>
        <p:nvSpPr>
          <p:cNvPr id="2" name="Rechthoek 1"/>
          <p:cNvSpPr/>
          <p:nvPr/>
        </p:nvSpPr>
        <p:spPr>
          <a:xfrm>
            <a:off x="1985393" y="433501"/>
            <a:ext cx="5173211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449263" fontAlgn="base">
              <a:spcBef>
                <a:spcPts val="1500"/>
              </a:spcBef>
              <a:spcAft>
                <a:spcPct val="0"/>
              </a:spcAft>
              <a:buSzPct val="100000"/>
            </a:pPr>
            <a:r>
              <a:rPr lang="nl-NL" altLang="nl-NL" sz="4000" b="1" dirty="0">
                <a:solidFill>
                  <a:srgbClr val="FFFFFF"/>
                </a:solidFill>
                <a:latin typeface="+mj-lt"/>
                <a:cs typeface="Calibri" panose="020F0502020204030204" pitchFamily="34" charset="0"/>
              </a:rPr>
              <a:t>Gelukkige bedelaars</a:t>
            </a:r>
            <a:endParaRPr lang="nl-NL" altLang="nl-NL" sz="4000" b="1" dirty="0">
              <a:solidFill>
                <a:srgbClr val="000000"/>
              </a:solidFill>
              <a:latin typeface="+mj-lt"/>
              <a:cs typeface="Calibri" panose="020F0502020204030204" pitchFamily="34" charset="0"/>
            </a:endParaRPr>
          </a:p>
        </p:txBody>
      </p:sp>
      <p:pic>
        <p:nvPicPr>
          <p:cNvPr id="6" name="Afbeelding 5">
            <a:extLst>
              <a:ext uri="{FF2B5EF4-FFF2-40B4-BE49-F238E27FC236}">
                <a16:creationId xmlns:a16="http://schemas.microsoft.com/office/drawing/2014/main" id="{479D9E96-21E6-44F5-AABF-C88C3A8F694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5524" y="1772816"/>
            <a:ext cx="6512947" cy="48847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1781211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ext Box 1"/>
          <p:cNvSpPr txBox="1">
            <a:spLocks noChangeArrowheads="1"/>
          </p:cNvSpPr>
          <p:nvPr/>
        </p:nvSpPr>
        <p:spPr bwMode="auto">
          <a:xfrm flipH="1">
            <a:off x="-454335" y="115888"/>
            <a:ext cx="454335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nl-NL" altLang="nl-NL" sz="2800">
              <a:solidFill>
                <a:srgbClr val="FFFFFF"/>
              </a:solidFill>
              <a:latin typeface="Verdana" pitchFamily="34" charset="0"/>
            </a:endParaRPr>
          </a:p>
        </p:txBody>
      </p:sp>
      <p:sp>
        <p:nvSpPr>
          <p:cNvPr id="26631" name="Line 14"/>
          <p:cNvSpPr>
            <a:spLocks noChangeShapeType="1"/>
          </p:cNvSpPr>
          <p:nvPr/>
        </p:nvSpPr>
        <p:spPr bwMode="auto">
          <a:xfrm>
            <a:off x="0" y="1557338"/>
            <a:ext cx="9144000" cy="0"/>
          </a:xfrm>
          <a:prstGeom prst="line">
            <a:avLst/>
          </a:prstGeom>
          <a:noFill/>
          <a:ln w="9360" cap="sq">
            <a:solidFill>
              <a:srgbClr val="FFFF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nl-NL" sz="2800">
              <a:solidFill>
                <a:srgbClr val="FFFFFF"/>
              </a:solidFill>
              <a:latin typeface="Verdana" pitchFamily="34" charset="0"/>
            </a:endParaRPr>
          </a:p>
        </p:txBody>
      </p:sp>
      <p:sp>
        <p:nvSpPr>
          <p:cNvPr id="2" name="Rechthoek 1"/>
          <p:cNvSpPr/>
          <p:nvPr/>
        </p:nvSpPr>
        <p:spPr>
          <a:xfrm>
            <a:off x="1985393" y="433501"/>
            <a:ext cx="5173211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449263" fontAlgn="base">
              <a:spcBef>
                <a:spcPts val="1500"/>
              </a:spcBef>
              <a:spcAft>
                <a:spcPct val="0"/>
              </a:spcAft>
              <a:buSzPct val="100000"/>
            </a:pPr>
            <a:r>
              <a:rPr lang="nl-NL" altLang="nl-NL" sz="4000" b="1" dirty="0">
                <a:solidFill>
                  <a:srgbClr val="FFFFFF"/>
                </a:solidFill>
                <a:latin typeface="+mj-lt"/>
                <a:cs typeface="Calibri" panose="020F0502020204030204" pitchFamily="34" charset="0"/>
              </a:rPr>
              <a:t>Gelukkige bedelaars</a:t>
            </a:r>
            <a:endParaRPr lang="nl-NL" altLang="nl-NL" sz="4000" b="1" dirty="0">
              <a:solidFill>
                <a:srgbClr val="000000"/>
              </a:solidFill>
              <a:latin typeface="+mj-lt"/>
              <a:cs typeface="Calibri" panose="020F0502020204030204" pitchFamily="34" charset="0"/>
            </a:endParaRPr>
          </a:p>
        </p:txBody>
      </p:sp>
      <p:pic>
        <p:nvPicPr>
          <p:cNvPr id="6" name="Afbeelding 5">
            <a:extLst>
              <a:ext uri="{FF2B5EF4-FFF2-40B4-BE49-F238E27FC236}">
                <a16:creationId xmlns:a16="http://schemas.microsoft.com/office/drawing/2014/main" id="{479D9E96-21E6-44F5-AABF-C88C3A8F694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5524" y="2123076"/>
            <a:ext cx="6512947" cy="41841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3882542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ext Box 1"/>
          <p:cNvSpPr txBox="1">
            <a:spLocks noChangeArrowheads="1"/>
          </p:cNvSpPr>
          <p:nvPr/>
        </p:nvSpPr>
        <p:spPr bwMode="auto">
          <a:xfrm flipH="1">
            <a:off x="-454335" y="115888"/>
            <a:ext cx="454335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nl-NL" altLang="nl-NL" sz="2800">
              <a:solidFill>
                <a:srgbClr val="FFFFFF"/>
              </a:solidFill>
              <a:latin typeface="Verdana" pitchFamily="34" charset="0"/>
            </a:endParaRPr>
          </a:p>
        </p:txBody>
      </p:sp>
      <p:sp>
        <p:nvSpPr>
          <p:cNvPr id="26631" name="Line 14"/>
          <p:cNvSpPr>
            <a:spLocks noChangeShapeType="1"/>
          </p:cNvSpPr>
          <p:nvPr/>
        </p:nvSpPr>
        <p:spPr bwMode="auto">
          <a:xfrm>
            <a:off x="0" y="1557338"/>
            <a:ext cx="9144000" cy="0"/>
          </a:xfrm>
          <a:prstGeom prst="line">
            <a:avLst/>
          </a:prstGeom>
          <a:noFill/>
          <a:ln w="9360" cap="sq">
            <a:solidFill>
              <a:srgbClr val="FFFF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nl-NL" sz="2800">
              <a:solidFill>
                <a:srgbClr val="FFFFFF"/>
              </a:solidFill>
              <a:latin typeface="Verdana" pitchFamily="34" charset="0"/>
            </a:endParaRPr>
          </a:p>
        </p:txBody>
      </p:sp>
      <p:sp>
        <p:nvSpPr>
          <p:cNvPr id="2" name="Rechthoek 1"/>
          <p:cNvSpPr/>
          <p:nvPr/>
        </p:nvSpPr>
        <p:spPr>
          <a:xfrm>
            <a:off x="1985393" y="433501"/>
            <a:ext cx="5173211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449263" fontAlgn="base">
              <a:spcBef>
                <a:spcPts val="1500"/>
              </a:spcBef>
              <a:spcAft>
                <a:spcPct val="0"/>
              </a:spcAft>
              <a:buSzPct val="100000"/>
            </a:pPr>
            <a:r>
              <a:rPr lang="nl-NL" altLang="nl-NL" sz="4000" b="1" dirty="0">
                <a:solidFill>
                  <a:srgbClr val="FFFFFF"/>
                </a:solidFill>
                <a:latin typeface="+mj-lt"/>
                <a:cs typeface="Calibri" panose="020F0502020204030204" pitchFamily="34" charset="0"/>
              </a:rPr>
              <a:t>Gelukkige bedelaars</a:t>
            </a:r>
            <a:endParaRPr lang="nl-NL" altLang="nl-NL" sz="4000" b="1" dirty="0">
              <a:solidFill>
                <a:srgbClr val="000000"/>
              </a:solidFill>
              <a:latin typeface="+mj-lt"/>
              <a:cs typeface="Calibri" panose="020F0502020204030204" pitchFamily="34" charset="0"/>
            </a:endParaRPr>
          </a:p>
        </p:txBody>
      </p:sp>
      <p:pic>
        <p:nvPicPr>
          <p:cNvPr id="6" name="Afbeelding 5">
            <a:extLst>
              <a:ext uri="{FF2B5EF4-FFF2-40B4-BE49-F238E27FC236}">
                <a16:creationId xmlns:a16="http://schemas.microsoft.com/office/drawing/2014/main" id="{479D9E96-21E6-44F5-AABF-C88C3A8F694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5524" y="2044189"/>
            <a:ext cx="6512947" cy="43419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893203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ext Box 1"/>
          <p:cNvSpPr txBox="1">
            <a:spLocks noChangeArrowheads="1"/>
          </p:cNvSpPr>
          <p:nvPr/>
        </p:nvSpPr>
        <p:spPr bwMode="auto">
          <a:xfrm flipH="1">
            <a:off x="-454335" y="115888"/>
            <a:ext cx="454335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nl-NL" altLang="nl-NL" sz="2800">
              <a:solidFill>
                <a:srgbClr val="FFFFFF"/>
              </a:solidFill>
              <a:latin typeface="Verdana" pitchFamily="34" charset="0"/>
            </a:endParaRPr>
          </a:p>
        </p:txBody>
      </p:sp>
      <p:sp>
        <p:nvSpPr>
          <p:cNvPr id="26631" name="Line 14"/>
          <p:cNvSpPr>
            <a:spLocks noChangeShapeType="1"/>
          </p:cNvSpPr>
          <p:nvPr/>
        </p:nvSpPr>
        <p:spPr bwMode="auto">
          <a:xfrm>
            <a:off x="0" y="1557338"/>
            <a:ext cx="9144000" cy="0"/>
          </a:xfrm>
          <a:prstGeom prst="line">
            <a:avLst/>
          </a:prstGeom>
          <a:noFill/>
          <a:ln w="9360" cap="sq">
            <a:solidFill>
              <a:srgbClr val="FFFF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nl-NL" sz="2800">
              <a:solidFill>
                <a:srgbClr val="FFFFFF"/>
              </a:solidFill>
              <a:latin typeface="Verdana" pitchFamily="34" charset="0"/>
            </a:endParaRPr>
          </a:p>
        </p:txBody>
      </p:sp>
      <p:sp>
        <p:nvSpPr>
          <p:cNvPr id="2" name="Rechthoek 1"/>
          <p:cNvSpPr/>
          <p:nvPr/>
        </p:nvSpPr>
        <p:spPr>
          <a:xfrm>
            <a:off x="1985393" y="433501"/>
            <a:ext cx="5173211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449263" fontAlgn="base">
              <a:spcBef>
                <a:spcPts val="1500"/>
              </a:spcBef>
              <a:spcAft>
                <a:spcPct val="0"/>
              </a:spcAft>
              <a:buSzPct val="100000"/>
            </a:pPr>
            <a:r>
              <a:rPr lang="nl-NL" altLang="nl-NL" sz="4000" b="1" dirty="0">
                <a:solidFill>
                  <a:srgbClr val="FFFFFF"/>
                </a:solidFill>
                <a:latin typeface="+mj-lt"/>
                <a:cs typeface="Calibri" panose="020F0502020204030204" pitchFamily="34" charset="0"/>
              </a:rPr>
              <a:t>Gelukkige bedelaars</a:t>
            </a:r>
            <a:endParaRPr lang="nl-NL" altLang="nl-NL" sz="4000" b="1" dirty="0">
              <a:solidFill>
                <a:srgbClr val="000000"/>
              </a:solidFill>
              <a:latin typeface="+mj-lt"/>
              <a:cs typeface="Calibri" panose="020F0502020204030204" pitchFamily="34" charset="0"/>
            </a:endParaRPr>
          </a:p>
        </p:txBody>
      </p:sp>
      <p:pic>
        <p:nvPicPr>
          <p:cNvPr id="7" name="Afbeelding 6">
            <a:extLst>
              <a:ext uri="{FF2B5EF4-FFF2-40B4-BE49-F238E27FC236}">
                <a16:creationId xmlns:a16="http://schemas.microsoft.com/office/drawing/2014/main" id="{EBFBC6B2-1051-44BB-9632-1F618CC760E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5898" y="1772816"/>
            <a:ext cx="6172200" cy="4629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0127673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ext Box 1"/>
          <p:cNvSpPr txBox="1">
            <a:spLocks noChangeArrowheads="1"/>
          </p:cNvSpPr>
          <p:nvPr/>
        </p:nvSpPr>
        <p:spPr bwMode="auto">
          <a:xfrm flipH="1">
            <a:off x="-454335" y="115888"/>
            <a:ext cx="454335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nl-NL" altLang="nl-NL" sz="2800">
              <a:solidFill>
                <a:srgbClr val="FFFFFF"/>
              </a:solidFill>
              <a:latin typeface="Verdana" pitchFamily="34" charset="0"/>
            </a:endParaRPr>
          </a:p>
        </p:txBody>
      </p:sp>
      <p:sp>
        <p:nvSpPr>
          <p:cNvPr id="26631" name="Line 14"/>
          <p:cNvSpPr>
            <a:spLocks noChangeShapeType="1"/>
          </p:cNvSpPr>
          <p:nvPr/>
        </p:nvSpPr>
        <p:spPr bwMode="auto">
          <a:xfrm>
            <a:off x="0" y="1557338"/>
            <a:ext cx="9144000" cy="0"/>
          </a:xfrm>
          <a:prstGeom prst="line">
            <a:avLst/>
          </a:prstGeom>
          <a:noFill/>
          <a:ln w="9360" cap="sq">
            <a:solidFill>
              <a:srgbClr val="FFFF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nl-NL" sz="2800">
              <a:solidFill>
                <a:srgbClr val="FFFFFF"/>
              </a:solidFill>
              <a:latin typeface="Verdana" pitchFamily="34" charset="0"/>
            </a:endParaRPr>
          </a:p>
        </p:txBody>
      </p:sp>
      <p:sp>
        <p:nvSpPr>
          <p:cNvPr id="2" name="Rechthoek 1"/>
          <p:cNvSpPr/>
          <p:nvPr/>
        </p:nvSpPr>
        <p:spPr>
          <a:xfrm>
            <a:off x="1985393" y="433501"/>
            <a:ext cx="5173211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449263" fontAlgn="base">
              <a:spcBef>
                <a:spcPts val="1500"/>
              </a:spcBef>
              <a:spcAft>
                <a:spcPct val="0"/>
              </a:spcAft>
              <a:buSzPct val="100000"/>
            </a:pPr>
            <a:r>
              <a:rPr lang="nl-NL" altLang="nl-NL" sz="4000" b="1" dirty="0">
                <a:solidFill>
                  <a:srgbClr val="FFFFFF"/>
                </a:solidFill>
                <a:latin typeface="+mj-lt"/>
                <a:cs typeface="Calibri" panose="020F0502020204030204" pitchFamily="34" charset="0"/>
              </a:rPr>
              <a:t>Gelukkige bedelaars</a:t>
            </a:r>
            <a:endParaRPr lang="nl-NL" altLang="nl-NL" sz="4000" b="1" dirty="0">
              <a:solidFill>
                <a:srgbClr val="000000"/>
              </a:solidFill>
              <a:latin typeface="+mj-lt"/>
              <a:cs typeface="Calibri" panose="020F0502020204030204" pitchFamily="34" charset="0"/>
            </a:endParaRPr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9673" y="2214597"/>
            <a:ext cx="6724650" cy="3905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4816134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2016 Bron">
  <a:themeElements>
    <a:clrScheme name="Office-thema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-thema">
      <a:majorFont>
        <a:latin typeface="Arial"/>
        <a:ea typeface="Microsoft YaHei"/>
        <a:cs typeface=""/>
      </a:majorFont>
      <a:minorFont>
        <a:latin typeface="Arial"/>
        <a:ea typeface="Microsoft YaHei"/>
        <a:cs typeface="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noFill/>
        <a:ln w="9360" cap="sq">
          <a:solidFill>
            <a:srgbClr val="FFFFFF"/>
          </a:solidFill>
          <a:miter lim="800000"/>
          <a:headEnd/>
          <a:tailEnd/>
        </a:ln>
      </a:spPr>
      <a:bodyPr/>
      <a:lstStyle>
        <a:defPPr>
          <a:defRPr/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2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Verdana" pitchFamily="32" charset="0"/>
            <a:ea typeface="Microsoft YaHei" charset="-122"/>
          </a:defRPr>
        </a:defPPr>
      </a:lstStyle>
    </a:lnDef>
  </a:objectDefaults>
  <a:extraClrSchemeLst>
    <a:extraClrScheme>
      <a:clrScheme name="Office-thema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-thema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-thema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-thema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-thema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-thema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-thema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80</TotalTime>
  <Words>10</Words>
  <Application>Microsoft Office PowerPoint</Application>
  <PresentationFormat>Diavoorstelling (4:3)</PresentationFormat>
  <Paragraphs>5</Paragraphs>
  <Slides>5</Slides>
  <Notes>5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4</vt:i4>
      </vt:variant>
      <vt:variant>
        <vt:lpstr>Thema</vt:lpstr>
      </vt:variant>
      <vt:variant>
        <vt:i4>1</vt:i4>
      </vt:variant>
      <vt:variant>
        <vt:lpstr>Diatitels</vt:lpstr>
      </vt:variant>
      <vt:variant>
        <vt:i4>5</vt:i4>
      </vt:variant>
    </vt:vector>
  </HeadingPairs>
  <TitlesOfParts>
    <vt:vector size="10" baseType="lpstr">
      <vt:lpstr>Arial</vt:lpstr>
      <vt:lpstr>Calibri</vt:lpstr>
      <vt:lpstr>Times New Roman</vt:lpstr>
      <vt:lpstr>Verdana</vt:lpstr>
      <vt:lpstr>2016 Bron</vt:lpstr>
      <vt:lpstr>PowerPoint-presentatie</vt:lpstr>
      <vt:lpstr>PowerPoint-presentatie</vt:lpstr>
      <vt:lpstr>PowerPoint-presentatie</vt:lpstr>
      <vt:lpstr>PowerPoint-presentatie</vt:lpstr>
      <vt:lpstr>PowerPoint-presentatie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PresentatiePC</dc:creator>
  <cp:lastModifiedBy>BergvdH</cp:lastModifiedBy>
  <cp:revision>11</cp:revision>
  <dcterms:created xsi:type="dcterms:W3CDTF">2017-09-14T19:12:35Z</dcterms:created>
  <dcterms:modified xsi:type="dcterms:W3CDTF">2019-02-28T21:03:03Z</dcterms:modified>
</cp:coreProperties>
</file>