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4" r:id="rId2"/>
    <p:sldId id="265" r:id="rId3"/>
    <p:sldId id="267" r:id="rId4"/>
    <p:sldId id="272" r:id="rId5"/>
    <p:sldId id="273" r:id="rId6"/>
    <p:sldId id="274" r:id="rId7"/>
    <p:sldId id="268" r:id="rId8"/>
    <p:sldId id="266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39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153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59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49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84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72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28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84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28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090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64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71798" y="2924944"/>
            <a:ext cx="3600401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Lekker positief</a:t>
            </a:r>
            <a:endParaRPr lang="nl-NL" altLang="nl-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Makkelijk gezegd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Geniet van je deel</a:t>
            </a:r>
          </a:p>
        </p:txBody>
      </p:sp>
    </p:spTree>
    <p:extLst>
      <p:ext uri="{BB962C8B-B14F-4D97-AF65-F5344CB8AC3E}">
        <p14:creationId xmlns:p14="http://schemas.microsoft.com/office/powerpoint/2010/main" val="234323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EA4C05-C9DF-465C-A67E-06833162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6" y="2348880"/>
            <a:ext cx="652872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4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EA4C05-C9DF-465C-A67E-06833162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06089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6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71798" y="2924944"/>
            <a:ext cx="3600401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Lekker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Makkelijk gezegd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Geniet van je deel</a:t>
            </a:r>
          </a:p>
        </p:txBody>
      </p:sp>
    </p:spTree>
    <p:extLst>
      <p:ext uri="{BB962C8B-B14F-4D97-AF65-F5344CB8AC3E}">
        <p14:creationId xmlns:p14="http://schemas.microsoft.com/office/powerpoint/2010/main" val="2722749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" y="2060848"/>
            <a:ext cx="7516327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" y="2237273"/>
            <a:ext cx="7516327" cy="38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9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" y="2431337"/>
            <a:ext cx="7516327" cy="34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2492896"/>
            <a:ext cx="8136904" cy="30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i="1" dirty="0"/>
              <a:t>Daarom, zo heb ik vastgesteld, </a:t>
            </a:r>
            <a:br>
              <a:rPr lang="nl-NL" altLang="nl-NL" sz="2400" i="1" dirty="0"/>
            </a:br>
            <a:r>
              <a:rPr lang="nl-NL" altLang="nl-NL" sz="2400" i="1" dirty="0"/>
              <a:t>is het maar het beste voor een mens dat hij vreugde put uit alles wat hij onderneemt. </a:t>
            </a:r>
            <a:br>
              <a:rPr lang="nl-NL" altLang="nl-NL" sz="2400" i="1" dirty="0"/>
            </a:br>
            <a:r>
              <a:rPr lang="nl-NL" altLang="nl-NL" sz="2400" i="1" dirty="0"/>
              <a:t>Dat is wat hem is toebedeeld, want wie zal hem van iets laten genieten na zijn dood?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2400" b="1" dirty="0"/>
          </a:p>
          <a:p>
            <a:pPr algn="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dirty="0"/>
              <a:t>Prediker 3:22</a:t>
            </a:r>
          </a:p>
        </p:txBody>
      </p:sp>
    </p:spTree>
    <p:extLst>
      <p:ext uri="{BB962C8B-B14F-4D97-AF65-F5344CB8AC3E}">
        <p14:creationId xmlns:p14="http://schemas.microsoft.com/office/powerpoint/2010/main" val="3810812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2"/>
          <a:stretch/>
        </p:blipFill>
        <p:spPr>
          <a:xfrm>
            <a:off x="2697148" y="1772816"/>
            <a:ext cx="3749702" cy="45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26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71798" y="2924944"/>
            <a:ext cx="3600401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Lekker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Makkelijk gezegd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Geniet van je deel</a:t>
            </a:r>
          </a:p>
        </p:txBody>
      </p:sp>
    </p:spTree>
    <p:extLst>
      <p:ext uri="{BB962C8B-B14F-4D97-AF65-F5344CB8AC3E}">
        <p14:creationId xmlns:p14="http://schemas.microsoft.com/office/powerpoint/2010/main" val="2059328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31419" y="477961"/>
            <a:ext cx="7281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40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Blij zijn in je werk is zo goed!</a:t>
            </a:r>
            <a:endParaRPr lang="nl-NL" altLang="nl-NL" sz="40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45DE2D-D30B-4846-800F-BB7D3E21B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6" b="21650"/>
          <a:stretch/>
        </p:blipFill>
        <p:spPr>
          <a:xfrm rot="5400000">
            <a:off x="2089468" y="2491151"/>
            <a:ext cx="496506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0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130</Words>
  <Application>Microsoft Office PowerPoint</Application>
  <PresentationFormat>Diavoorstelling (4:3)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11</cp:revision>
  <dcterms:created xsi:type="dcterms:W3CDTF">2017-09-14T19:12:35Z</dcterms:created>
  <dcterms:modified xsi:type="dcterms:W3CDTF">2019-03-11T22:39:05Z</dcterms:modified>
</cp:coreProperties>
</file>