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61" r:id="rId3"/>
    <p:sldId id="266" r:id="rId4"/>
    <p:sldId id="267" r:id="rId5"/>
    <p:sldId id="268" r:id="rId6"/>
    <p:sldId id="262" r:id="rId7"/>
    <p:sldId id="270" r:id="rId8"/>
    <p:sldId id="263" r:id="rId9"/>
    <p:sldId id="271" r:id="rId10"/>
    <p:sldId id="264" r:id="rId11"/>
    <p:sldId id="269" r:id="rId12"/>
    <p:sldId id="273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17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68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68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68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2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03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163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6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97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97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368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368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10626" b="9501"/>
          <a:stretch/>
        </p:blipFill>
        <p:spPr>
          <a:xfrm>
            <a:off x="827584" y="1844824"/>
            <a:ext cx="7488832" cy="46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5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2613524"/>
            <a:ext cx="756084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Zou je Jezus wel volgen?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Jezus volgen: 	  </a:t>
            </a: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een vreemde gast zijn?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evangelie verkondigen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/>
              <a:t>radicale overgave</a:t>
            </a:r>
          </a:p>
        </p:txBody>
      </p:sp>
    </p:spTree>
    <p:extLst>
      <p:ext uri="{BB962C8B-B14F-4D97-AF65-F5344CB8AC3E}">
        <p14:creationId xmlns:p14="http://schemas.microsoft.com/office/powerpoint/2010/main" val="3259349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4"/>
          <a:stretch/>
        </p:blipFill>
        <p:spPr>
          <a:xfrm>
            <a:off x="717651" y="2636912"/>
            <a:ext cx="7708697" cy="34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2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2"/>
          <a:stretch/>
        </p:blipFill>
        <p:spPr>
          <a:xfrm>
            <a:off x="698329" y="2420888"/>
            <a:ext cx="767680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0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2613524"/>
            <a:ext cx="756084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Zou je Jezus wel volgen?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Jezus volgen: 	  een vreemde gast zijn?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evangelie verkondigen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radicale overgave</a:t>
            </a:r>
          </a:p>
        </p:txBody>
      </p:sp>
    </p:spTree>
    <p:extLst>
      <p:ext uri="{BB962C8B-B14F-4D97-AF65-F5344CB8AC3E}">
        <p14:creationId xmlns:p14="http://schemas.microsoft.com/office/powerpoint/2010/main" val="3420618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2613524"/>
            <a:ext cx="8424936" cy="351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>
                <a:solidFill>
                  <a:srgbClr val="FFFFFF"/>
                </a:solidFill>
              </a:rPr>
              <a:t>Lucas 9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/>
              <a:t>Vers 57: ‘Ik zal u volgen waarheen u ook gaat.’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>
                <a:solidFill>
                  <a:schemeClr val="bg1">
                    <a:lumMod val="50000"/>
                  </a:schemeClr>
                </a:solidFill>
              </a:rPr>
              <a:t>Vers 59: ‘Heer, sta me toe eerst terug te gaan om mijn 				vader te begraven.’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>
                <a:solidFill>
                  <a:schemeClr val="bg1">
                    <a:lumMod val="50000"/>
                  </a:schemeClr>
                </a:solidFill>
              </a:rPr>
              <a:t>Vers 61: 	‘Ik zal u volgen, Heer, maar sta me toe dat ik 				eerst afscheid neem van mijn huisgenoten.’</a:t>
            </a:r>
          </a:p>
        </p:txBody>
      </p:sp>
    </p:spTree>
    <p:extLst>
      <p:ext uri="{BB962C8B-B14F-4D97-AF65-F5344CB8AC3E}">
        <p14:creationId xmlns:p14="http://schemas.microsoft.com/office/powerpoint/2010/main" val="1663961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2613524"/>
            <a:ext cx="8424936" cy="351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>
                <a:solidFill>
                  <a:srgbClr val="FFFFFF"/>
                </a:solidFill>
              </a:rPr>
              <a:t>Lucas 9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/>
              <a:t>Vers 57: ‘Ik zal u volgen waarheen u ook gaat.’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/>
              <a:t>Vers 59: ‘Heer, sta me toe eerst terug te gaan om mijn 				vader te begraven.’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>
                <a:solidFill>
                  <a:schemeClr val="bg1">
                    <a:lumMod val="50000"/>
                  </a:schemeClr>
                </a:solidFill>
              </a:rPr>
              <a:t>Vers 61: 	‘Ik zal u volgen, Heer, maar sta me toe dat ik 				eerst afscheid neem van mijn huisgenoten.’</a:t>
            </a:r>
          </a:p>
        </p:txBody>
      </p:sp>
    </p:spTree>
    <p:extLst>
      <p:ext uri="{BB962C8B-B14F-4D97-AF65-F5344CB8AC3E}">
        <p14:creationId xmlns:p14="http://schemas.microsoft.com/office/powerpoint/2010/main" val="2093325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2613524"/>
            <a:ext cx="8424936" cy="351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>
                <a:solidFill>
                  <a:srgbClr val="FFFFFF"/>
                </a:solidFill>
              </a:rPr>
              <a:t>Lucas 9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/>
              <a:t>Vers 57: ‘Ik zal u volgen waarheen u ook gaat.’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/>
              <a:t>Vers 59: ‘Heer, sta me toe eerst terug te gaan om mijn 				vader te begraven.’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b="1" dirty="0"/>
              <a:t>Vers 61: 	‘Ik zal u volgen, Heer, maar sta me toe dat ik 				eerst afscheid neem van mijn huisgenoten.’</a:t>
            </a:r>
          </a:p>
        </p:txBody>
      </p:sp>
    </p:spTree>
    <p:extLst>
      <p:ext uri="{BB962C8B-B14F-4D97-AF65-F5344CB8AC3E}">
        <p14:creationId xmlns:p14="http://schemas.microsoft.com/office/powerpoint/2010/main" val="2082460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7584" y="2613524"/>
            <a:ext cx="756084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Zou je Jezus wel volgen?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Jezus volgen: 	  een vreemde gast zijn?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evangelie verkondigen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radicale overgave</a:t>
            </a:r>
          </a:p>
        </p:txBody>
      </p:sp>
    </p:spTree>
    <p:extLst>
      <p:ext uri="{BB962C8B-B14F-4D97-AF65-F5344CB8AC3E}">
        <p14:creationId xmlns:p14="http://schemas.microsoft.com/office/powerpoint/2010/main" val="266339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24" y="1800177"/>
            <a:ext cx="6129352" cy="45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67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7584" y="2613524"/>
            <a:ext cx="756084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Zou je Jezus wel volgen?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Jezus volgen: 	  </a:t>
            </a: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een vreemde gast zijn?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/>
              <a:t>evangelie verkondigen</a:t>
            </a:r>
          </a:p>
          <a:p>
            <a:pPr marL="2857500" lvl="5" indent="-342900"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radicale overgave</a:t>
            </a:r>
          </a:p>
        </p:txBody>
      </p:sp>
    </p:spTree>
    <p:extLst>
      <p:ext uri="{BB962C8B-B14F-4D97-AF65-F5344CB8AC3E}">
        <p14:creationId xmlns:p14="http://schemas.microsoft.com/office/powerpoint/2010/main" val="5418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106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Achter Jezus aan, hoe doe je dat?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5"/>
          <a:stretch/>
        </p:blipFill>
        <p:spPr>
          <a:xfrm>
            <a:off x="952572" y="2492896"/>
            <a:ext cx="7168322" cy="34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5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234</Words>
  <Application>Microsoft Office PowerPoint</Application>
  <PresentationFormat>Diavoorstelling (4:3)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13</cp:revision>
  <dcterms:created xsi:type="dcterms:W3CDTF">2017-09-14T19:12:35Z</dcterms:created>
  <dcterms:modified xsi:type="dcterms:W3CDTF">2019-03-14T15:43:32Z</dcterms:modified>
</cp:coreProperties>
</file>