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65" r:id="rId3"/>
    <p:sldId id="266" r:id="rId4"/>
    <p:sldId id="281" r:id="rId5"/>
    <p:sldId id="267" r:id="rId6"/>
    <p:sldId id="269" r:id="rId7"/>
    <p:sldId id="28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8" r:id="rId19"/>
    <p:sldId id="28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82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8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17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20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44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56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9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940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94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980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99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99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36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70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23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4524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9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PORPujWzj4?t=17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27584" y="482600"/>
            <a:ext cx="80648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612" y="2708920"/>
            <a:ext cx="6984776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Moest het op deze manier?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Sympathieke Farizeeën?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Kuikens onder de vleugels van een hen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Jullie hebben niet gewild</a:t>
            </a:r>
          </a:p>
        </p:txBody>
      </p:sp>
    </p:spTree>
    <p:extLst>
      <p:ext uri="{BB962C8B-B14F-4D97-AF65-F5344CB8AC3E}">
        <p14:creationId xmlns:p14="http://schemas.microsoft.com/office/powerpoint/2010/main" val="11847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55577" y="482600"/>
            <a:ext cx="7992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1551505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01487" y="482600"/>
            <a:ext cx="81149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  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2367530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39553" y="482600"/>
            <a:ext cx="79208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8816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11561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2260230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55577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4153345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39553" y="482600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1158801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83569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209847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27585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515602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55577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612" y="2708920"/>
            <a:ext cx="6984776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Moest het op deze manier?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Sympathieke Farizeeën?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Kuikens onder de vleugels van een hen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Jullie hebben niet gewild</a:t>
            </a:r>
          </a:p>
        </p:txBody>
      </p:sp>
    </p:spTree>
    <p:extLst>
      <p:ext uri="{BB962C8B-B14F-4D97-AF65-F5344CB8AC3E}">
        <p14:creationId xmlns:p14="http://schemas.microsoft.com/office/powerpoint/2010/main" val="3141143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r="11101"/>
          <a:stretch/>
        </p:blipFill>
        <p:spPr>
          <a:xfrm>
            <a:off x="703562" y="1727609"/>
            <a:ext cx="7808882" cy="502581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4472114-5A7A-4243-ADFC-82C6D03BA411}"/>
              </a:ext>
            </a:extLst>
          </p:cNvPr>
          <p:cNvSpPr txBox="1"/>
          <p:nvPr/>
        </p:nvSpPr>
        <p:spPr>
          <a:xfrm>
            <a:off x="703562" y="435194"/>
            <a:ext cx="780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Schuilen bij Jezus dat moet je willen</a:t>
            </a:r>
          </a:p>
        </p:txBody>
      </p:sp>
    </p:spTree>
    <p:extLst>
      <p:ext uri="{BB962C8B-B14F-4D97-AF65-F5344CB8AC3E}">
        <p14:creationId xmlns:p14="http://schemas.microsoft.com/office/powerpoint/2010/main" val="412239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7544" y="482600"/>
            <a:ext cx="79894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/>
          <a:stretch/>
        </p:blipFill>
        <p:spPr>
          <a:xfrm>
            <a:off x="645952" y="2132857"/>
            <a:ext cx="7886488" cy="41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39552" y="482600"/>
            <a:ext cx="78488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Jezus,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612" y="2708920"/>
            <a:ext cx="6984776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Moest het op deze manier?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Sympathieke Farizeeën?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Kuikens onder de vleugels van een hen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Jullie hebben niet gewild</a:t>
            </a:r>
          </a:p>
        </p:txBody>
      </p:sp>
    </p:spTree>
    <p:extLst>
      <p:ext uri="{BB962C8B-B14F-4D97-AF65-F5344CB8AC3E}">
        <p14:creationId xmlns:p14="http://schemas.microsoft.com/office/powerpoint/2010/main" val="2635537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23528" y="482600"/>
            <a:ext cx="80466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2348880"/>
            <a:ext cx="75963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8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23528" y="482600"/>
            <a:ext cx="83529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 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612" y="2708920"/>
            <a:ext cx="6984776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Moest het op deze manier?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Sympathieke Farizeeën?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Kuikens onder de vleugels van een hen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Jullie hebben niet gewild</a:t>
            </a:r>
          </a:p>
        </p:txBody>
      </p:sp>
    </p:spTree>
    <p:extLst>
      <p:ext uri="{BB962C8B-B14F-4D97-AF65-F5344CB8AC3E}">
        <p14:creationId xmlns:p14="http://schemas.microsoft.com/office/powerpoint/2010/main" val="2393072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5537" y="482600"/>
            <a:ext cx="7704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683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80A8C0-EF7A-4D46-8D43-C7216A2EC8C3}"/>
              </a:ext>
            </a:extLst>
          </p:cNvPr>
          <p:cNvSpPr txBox="1"/>
          <p:nvPr/>
        </p:nvSpPr>
        <p:spPr>
          <a:xfrm>
            <a:off x="1547664" y="234888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>
                <a:hlinkClick r:id="rId2"/>
              </a:rPr>
              <a:t>https://youtu.be/XPORPujWzj4?t=175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3919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39553" y="482600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3863645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83569" y="482600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Schuilen bij Jezus dat moet je willen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E913ED-C03B-427E-AA8D-D7849D4A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/>
        </p:blipFill>
        <p:spPr>
          <a:xfrm>
            <a:off x="201486" y="2276872"/>
            <a:ext cx="8813033" cy="37250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4" y="1995428"/>
            <a:ext cx="8424936" cy="42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Ga niet naar een ander, Ik heb je lief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/>
              <a:t>Eer mij niet op jouw manier. Mijn manier geeft vrijheid.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Misbruik mijn naam niet. Mijn naam redt jouw leven.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Gebruik mijn dag goed. Dit is de dag van ons samen.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Respecteer je vader en moeder. Door hen leer je Mij kennen.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Kom niet aan het leven van een ander. Ik bescherm het jouwe toch ook.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Bewaar het geheim van man en vrouw. Ik maak hen één in mij.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Neem niet wat van een ander is. Ik zorg toch voor je.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trouw in wat je zegt. Zo heb je Mij ook leren kennen. 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1600" dirty="0">
                <a:solidFill>
                  <a:schemeClr val="bg1">
                    <a:lumMod val="50000"/>
                  </a:schemeClr>
                </a:solidFill>
              </a:rPr>
              <a:t>Wees niet jaloers. Ik vervul het verlangen van je hart.</a:t>
            </a:r>
          </a:p>
        </p:txBody>
      </p:sp>
    </p:spTree>
    <p:extLst>
      <p:ext uri="{BB962C8B-B14F-4D97-AF65-F5344CB8AC3E}">
        <p14:creationId xmlns:p14="http://schemas.microsoft.com/office/powerpoint/2010/main" val="4106294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1530</Words>
  <Application>Microsoft Office PowerPoint</Application>
  <PresentationFormat>Diavoorstelling (4:3)</PresentationFormat>
  <Paragraphs>135</Paragraphs>
  <Slides>19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18</cp:revision>
  <dcterms:created xsi:type="dcterms:W3CDTF">2017-09-14T19:12:35Z</dcterms:created>
  <dcterms:modified xsi:type="dcterms:W3CDTF">2019-03-28T21:08:14Z</dcterms:modified>
</cp:coreProperties>
</file>