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17-4-2019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3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32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55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55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569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511" y="482600"/>
            <a:ext cx="83487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Jezus verklaart de hemel voor geopend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20491" y="2780928"/>
            <a:ext cx="7200800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i="1" dirty="0"/>
              <a:t>‘Ik verzeker je: nog vandaag </a:t>
            </a:r>
            <a:r>
              <a:rPr lang="nl-NL" altLang="nl-NL" sz="2400" i="1" dirty="0" err="1"/>
              <a:t>zul</a:t>
            </a:r>
            <a:r>
              <a:rPr lang="nl-NL" altLang="nl-NL" sz="2400" i="1" dirty="0"/>
              <a:t> je met mij in het paradijs zijn’</a:t>
            </a:r>
          </a:p>
          <a:p>
            <a:pPr algn="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i="1" dirty="0"/>
              <a:t>	</a:t>
            </a:r>
            <a:r>
              <a:rPr lang="nl-NL" altLang="nl-NL" sz="2400" dirty="0"/>
              <a:t>Lucas 23:43</a:t>
            </a:r>
          </a:p>
        </p:txBody>
      </p:sp>
    </p:spTree>
    <p:extLst>
      <p:ext uri="{BB962C8B-B14F-4D97-AF65-F5344CB8AC3E}">
        <p14:creationId xmlns:p14="http://schemas.microsoft.com/office/powerpoint/2010/main" val="1216732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511" y="482600"/>
            <a:ext cx="83487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Jezus verklaart de hemel voor geopend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E24018-4723-4ACC-929D-D0253C168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"/>
          <a:stretch/>
        </p:blipFill>
        <p:spPr>
          <a:xfrm>
            <a:off x="1397646" y="1683810"/>
            <a:ext cx="6446490" cy="51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4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511" y="482600"/>
            <a:ext cx="83487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Jezus verklaart de hemel voor geopend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3D40FD-6961-4008-BCF6-760FD3B78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8" y="1700808"/>
            <a:ext cx="74693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511" y="482600"/>
            <a:ext cx="83487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Jezus verklaart de hemel voor geopend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37CB10-DE4C-4CE0-BE8A-89F63EBE5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7" y="1772816"/>
            <a:ext cx="6648445" cy="48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7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511" y="482600"/>
            <a:ext cx="83487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Jezus verklaart de hemel voor geopend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1700808"/>
            <a:ext cx="33337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64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511" y="482600"/>
            <a:ext cx="83487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Jezus verklaart de hemel voor geopend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53" y="2021365"/>
            <a:ext cx="668427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8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511" y="482600"/>
            <a:ext cx="83487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Jezus verklaart de hemel voor geopend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7"/>
          <a:stretch/>
        </p:blipFill>
        <p:spPr>
          <a:xfrm>
            <a:off x="827584" y="1844824"/>
            <a:ext cx="7587700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06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58</Words>
  <Application>Microsoft Office PowerPoint</Application>
  <PresentationFormat>Diavoorstelling (4:3)</PresentationFormat>
  <Paragraphs>9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10</cp:revision>
  <dcterms:created xsi:type="dcterms:W3CDTF">2017-09-14T19:12:35Z</dcterms:created>
  <dcterms:modified xsi:type="dcterms:W3CDTF">2019-04-17T21:06:22Z</dcterms:modified>
</cp:coreProperties>
</file>