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74" r:id="rId3"/>
    <p:sldId id="275" r:id="rId4"/>
    <p:sldId id="269" r:id="rId5"/>
    <p:sldId id="276" r:id="rId6"/>
    <p:sldId id="277" r:id="rId7"/>
    <p:sldId id="270" r:id="rId8"/>
    <p:sldId id="278" r:id="rId9"/>
    <p:sldId id="279" r:id="rId10"/>
    <p:sldId id="271" r:id="rId11"/>
    <p:sldId id="280" r:id="rId12"/>
    <p:sldId id="281" r:id="rId13"/>
    <p:sldId id="272" r:id="rId14"/>
    <p:sldId id="282" r:id="rId15"/>
    <p:sldId id="283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>
        <p:scale>
          <a:sx n="119" d="100"/>
          <a:sy n="119" d="100"/>
        </p:scale>
        <p:origin x="-7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84131" y="2626877"/>
            <a:ext cx="5975737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Groot nieuws moet je delen</a:t>
            </a:r>
            <a:endParaRPr lang="nl-NL" altLang="nl-NL" sz="2400" dirty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Nepnieuws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macht in hemel en op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volken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dagen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29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84131" y="2626877"/>
            <a:ext cx="5975737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Groot nieuws moet je delen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Nepnieuws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macht in hemel en op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Alle volken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dagen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52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3" y="2403013"/>
            <a:ext cx="7336833" cy="366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34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48" y="1844824"/>
            <a:ext cx="6947103" cy="46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0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84131" y="2626877"/>
            <a:ext cx="5975737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Groot nieuws moet je delen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Nepnieuws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macht in hemel en op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volken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Alle dagen</a:t>
            </a:r>
            <a:endParaRPr lang="nl-NL" alt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41852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4" b="9240"/>
          <a:stretch/>
        </p:blipFill>
        <p:spPr>
          <a:xfrm>
            <a:off x="1382264" y="1844824"/>
            <a:ext cx="6525344" cy="47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35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34" y="1844824"/>
            <a:ext cx="6524203" cy="47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72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/>
          <a:stretch/>
        </p:blipFill>
        <p:spPr>
          <a:xfrm>
            <a:off x="657156" y="1844824"/>
            <a:ext cx="7975560" cy="47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51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97" y="1772816"/>
            <a:ext cx="7122405" cy="47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3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84131" y="2626877"/>
            <a:ext cx="5975737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Groot nieuws moet je delen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Nepnieuws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macht in hemel en op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volken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dagen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68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32" y="1916832"/>
            <a:ext cx="6475936" cy="431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01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61" y="1988840"/>
            <a:ext cx="7391549" cy="41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5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84131" y="2626877"/>
            <a:ext cx="5975737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Groot nieuws moet je delen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Nepnieuws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Alle macht in hemel en op aarde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volken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Alle dagen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52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00" y="1628800"/>
            <a:ext cx="5057800" cy="50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77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1870" y="475916"/>
            <a:ext cx="69461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De opgestane Christus is met je!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9" y="2132856"/>
            <a:ext cx="7270262" cy="4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11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190</Words>
  <Application>Microsoft Office PowerPoint</Application>
  <PresentationFormat>Diavoorstelling (4:3)</PresentationFormat>
  <Paragraphs>40</Paragraphs>
  <Slides>15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Wijnand Star</cp:lastModifiedBy>
  <cp:revision>13</cp:revision>
  <dcterms:created xsi:type="dcterms:W3CDTF">2017-09-14T19:12:35Z</dcterms:created>
  <dcterms:modified xsi:type="dcterms:W3CDTF">2019-04-18T14:30:20Z</dcterms:modified>
</cp:coreProperties>
</file>