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63" r:id="rId4"/>
    <p:sldId id="262" r:id="rId5"/>
    <p:sldId id="264" r:id="rId6"/>
    <p:sldId id="260" r:id="rId7"/>
    <p:sldId id="261" r:id="rId8"/>
    <p:sldId id="267" r:id="rId9"/>
    <p:sldId id="266" r:id="rId10"/>
    <p:sldId id="269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7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F9F61F-FE32-46B0-96BD-13019D3A66D0}" type="datetimeFigureOut">
              <a:rPr lang="nl-NL" smtClean="0"/>
              <a:t>8-5-2019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DA14D2-E072-47AB-AF85-2B7BC405AA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077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82627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674829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481339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92922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861F6-8A07-4CA5-9113-287CFDFD9FE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1126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E8331-E80D-424E-B255-509AB36C7C9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4698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08763" y="274638"/>
            <a:ext cx="2049462" cy="582295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999163" cy="58229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44184-B95A-4828-BFFC-273838394CB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96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69225" cy="146685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13410-6EA7-40EF-867A-696F8EFED76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4998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CD866-18F8-45A1-9825-290F495491C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0653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E171B-1900-428A-BE1D-FF5A1C8AF68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366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24313" cy="4497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33913" y="1600200"/>
            <a:ext cx="4024312" cy="4497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9517E-539E-42C4-83EF-28D0D057E35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9954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89B66-C326-4853-8276-2857D65B1D2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3358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A7C3F-F409-4F09-83A3-C9F4B9AC084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2170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CAB9B-7921-4A84-B627-34D1A643688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1012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23CA6-1B70-417C-8A98-49056FFEB40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5687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CA415-B3E0-41D6-9EF0-233348121CC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675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0102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Klik om de opmaak van de titeltekst te bewerken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01025" cy="449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Klik om de opmaak van de overzichtstekst te bewerken</a:t>
            </a:r>
          </a:p>
          <a:p>
            <a:pPr lvl="1"/>
            <a:r>
              <a:rPr lang="en-GB" altLang="nl-NL"/>
              <a:t>Tweede overzichtsniveau</a:t>
            </a:r>
          </a:p>
          <a:p>
            <a:pPr lvl="2"/>
            <a:r>
              <a:rPr lang="en-GB" altLang="nl-NL"/>
              <a:t>Derde overzichtsniveau</a:t>
            </a:r>
          </a:p>
          <a:p>
            <a:pPr lvl="3"/>
            <a:r>
              <a:rPr lang="en-GB" altLang="nl-NL"/>
              <a:t>Vierde overzichtsniveau</a:t>
            </a:r>
          </a:p>
          <a:p>
            <a:pPr lvl="4"/>
            <a:r>
              <a:rPr lang="en-GB" altLang="nl-NL"/>
              <a:t>Vijfde overzichtsniveau</a:t>
            </a:r>
          </a:p>
          <a:p>
            <a:pPr lvl="4"/>
            <a:r>
              <a:rPr lang="en-GB" altLang="nl-NL"/>
              <a:t>Zesde overzichtsniveau</a:t>
            </a:r>
          </a:p>
          <a:p>
            <a:pPr lvl="4"/>
            <a:r>
              <a:rPr lang="en-GB" altLang="nl-NL"/>
              <a:t>Zevende overzichtsniveau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nl-NL" sz="2800">
              <a:solidFill>
                <a:srgbClr val="FFFFFF"/>
              </a:solidFill>
              <a:latin typeface="Verdana" pitchFamily="32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nl-NL" sz="2800">
              <a:solidFill>
                <a:srgbClr val="FFFFFF"/>
              </a:solidFill>
              <a:latin typeface="Verdana" pitchFamily="32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05025" cy="4476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2" charset="0"/>
                <a:ea typeface="Microsoft YaHei" charset="-122"/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fld id="{6221BF18-096D-4CC9-932A-58396A9F8A70}" type="slidenum">
              <a:rPr lang="nl-NL" sz="2800"/>
              <a:pPr defTabSz="449263" fontAlgn="base">
                <a:spcBef>
                  <a:spcPct val="0"/>
                </a:spcBef>
                <a:spcAft>
                  <a:spcPct val="0"/>
                </a:spcAft>
                <a:buSzPct val="100000"/>
                <a:defRPr/>
              </a:pPr>
              <a:t>‹nr.›</a:t>
            </a:fld>
            <a:endParaRPr lang="nl-NL" sz="2800"/>
          </a:p>
        </p:txBody>
      </p:sp>
    </p:spTree>
    <p:extLst>
      <p:ext uri="{BB962C8B-B14F-4D97-AF65-F5344CB8AC3E}">
        <p14:creationId xmlns:p14="http://schemas.microsoft.com/office/powerpoint/2010/main" val="1777416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FFFFCC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FFFFCC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FFFFCC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CC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CC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683568" y="3198812"/>
            <a:ext cx="7632848" cy="64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600" b="1" dirty="0">
                <a:solidFill>
                  <a:srgbClr val="FFFFFF"/>
                </a:solidFill>
              </a:rPr>
              <a:t>Zonder vrijheid niet gelukkig</a:t>
            </a: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683568" y="703263"/>
            <a:ext cx="7776864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/>
              <a:t>		Thema: Gebruiksaanwijzing voor vrijheid</a:t>
            </a:r>
            <a:r>
              <a:rPr lang="nl-NL" altLang="nl-NL" sz="2400" b="1" dirty="0">
                <a:solidFill>
                  <a:srgbClr val="000000"/>
                </a:solidFill>
              </a:rPr>
              <a:t> </a:t>
            </a:r>
            <a:endParaRPr lang="nl-NL" altLang="nl-NL" sz="2400" b="1" dirty="0"/>
          </a:p>
        </p:txBody>
      </p:sp>
      <p:grpSp>
        <p:nvGrpSpPr>
          <p:cNvPr id="26629" name="Group 4"/>
          <p:cNvGrpSpPr>
            <a:grpSpLocks/>
          </p:cNvGrpSpPr>
          <p:nvPr/>
        </p:nvGrpSpPr>
        <p:grpSpPr bwMode="auto">
          <a:xfrm flipH="1">
            <a:off x="180337" y="443706"/>
            <a:ext cx="542230" cy="979487"/>
            <a:chOff x="158" y="255"/>
            <a:chExt cx="839" cy="617"/>
          </a:xfrm>
        </p:grpSpPr>
        <p:pic>
          <p:nvPicPr>
            <p:cNvPr id="26632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" y="255"/>
              <a:ext cx="703" cy="6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6633" name="Text Box 6"/>
            <p:cNvSpPr txBox="1">
              <a:spLocks noChangeArrowheads="1"/>
            </p:cNvSpPr>
            <p:nvPr/>
          </p:nvSpPr>
          <p:spPr bwMode="auto">
            <a:xfrm>
              <a:off x="542" y="493"/>
              <a:ext cx="455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nl-NL" altLang="nl-NL" sz="2800">
                <a:solidFill>
                  <a:srgbClr val="FFFFFF"/>
                </a:solidFill>
                <a:latin typeface="Verdana" pitchFamily="34" charset="0"/>
              </a:endParaRPr>
            </a:p>
          </p:txBody>
        </p:sp>
      </p:grpSp>
      <p:pic>
        <p:nvPicPr>
          <p:cNvPr id="2663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460432" y="241300"/>
            <a:ext cx="542232" cy="131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4845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AFE645D1-12D0-4179-BB57-34A01C4E49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3" y="1628800"/>
            <a:ext cx="7346150" cy="4175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055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1115616" y="3140968"/>
            <a:ext cx="6913488" cy="710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4000" b="1" dirty="0">
                <a:solidFill>
                  <a:srgbClr val="FFFFFF"/>
                </a:solidFill>
              </a:rPr>
              <a:t>Leef als vrije mensen</a:t>
            </a: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683568" y="703263"/>
            <a:ext cx="7776864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/>
              <a:t>		Thema: Gebruiksaanwijzing voor vrijheid</a:t>
            </a:r>
            <a:r>
              <a:rPr lang="nl-NL" altLang="nl-NL" sz="2400" b="1" dirty="0">
                <a:solidFill>
                  <a:srgbClr val="000000"/>
                </a:solidFill>
              </a:rPr>
              <a:t> </a:t>
            </a:r>
            <a:endParaRPr lang="nl-NL" altLang="nl-NL" sz="2400" b="1" dirty="0"/>
          </a:p>
        </p:txBody>
      </p:sp>
      <p:grpSp>
        <p:nvGrpSpPr>
          <p:cNvPr id="26629" name="Group 4"/>
          <p:cNvGrpSpPr>
            <a:grpSpLocks/>
          </p:cNvGrpSpPr>
          <p:nvPr/>
        </p:nvGrpSpPr>
        <p:grpSpPr bwMode="auto">
          <a:xfrm flipH="1">
            <a:off x="180337" y="443706"/>
            <a:ext cx="542230" cy="979487"/>
            <a:chOff x="158" y="255"/>
            <a:chExt cx="839" cy="617"/>
          </a:xfrm>
        </p:grpSpPr>
        <p:pic>
          <p:nvPicPr>
            <p:cNvPr id="26632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" y="255"/>
              <a:ext cx="703" cy="6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6633" name="Text Box 6"/>
            <p:cNvSpPr txBox="1">
              <a:spLocks noChangeArrowheads="1"/>
            </p:cNvSpPr>
            <p:nvPr/>
          </p:nvSpPr>
          <p:spPr bwMode="auto">
            <a:xfrm>
              <a:off x="542" y="493"/>
              <a:ext cx="455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nl-NL" altLang="nl-NL" sz="2800">
                <a:solidFill>
                  <a:srgbClr val="FFFFFF"/>
                </a:solidFill>
                <a:latin typeface="Verdana" pitchFamily="34" charset="0"/>
              </a:endParaRPr>
            </a:p>
          </p:txBody>
        </p:sp>
      </p:grpSp>
      <p:pic>
        <p:nvPicPr>
          <p:cNvPr id="2663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460432" y="241300"/>
            <a:ext cx="542232" cy="131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3799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57857672-CDC3-48B9-8774-3DAE1823BB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524000"/>
            <a:ext cx="762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227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CFE07729-5C13-45DF-BDBD-D464AA14A0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7" y="66675"/>
            <a:ext cx="8963025" cy="672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407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CF5D4712-1151-4452-8C7E-4BF98F5E5A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2190"/>
            <a:ext cx="9144000" cy="609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16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971600" y="3573016"/>
            <a:ext cx="7632848" cy="64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600" b="1" dirty="0">
                <a:solidFill>
                  <a:srgbClr val="FFFFFF"/>
                </a:solidFill>
              </a:rPr>
              <a:t>Volg de gebruiksaanwijzing</a:t>
            </a: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683568" y="703263"/>
            <a:ext cx="7776864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/>
              <a:t>		Thema: Gebruiksaanwijzing voor vrijheid</a:t>
            </a:r>
            <a:r>
              <a:rPr lang="nl-NL" altLang="nl-NL" sz="2400" b="1" dirty="0">
                <a:solidFill>
                  <a:srgbClr val="000000"/>
                </a:solidFill>
              </a:rPr>
              <a:t> </a:t>
            </a:r>
            <a:endParaRPr lang="nl-NL" altLang="nl-NL" sz="2400" b="1" dirty="0"/>
          </a:p>
        </p:txBody>
      </p:sp>
      <p:grpSp>
        <p:nvGrpSpPr>
          <p:cNvPr id="26629" name="Group 4"/>
          <p:cNvGrpSpPr>
            <a:grpSpLocks/>
          </p:cNvGrpSpPr>
          <p:nvPr/>
        </p:nvGrpSpPr>
        <p:grpSpPr bwMode="auto">
          <a:xfrm flipH="1">
            <a:off x="180337" y="443706"/>
            <a:ext cx="542230" cy="979487"/>
            <a:chOff x="158" y="255"/>
            <a:chExt cx="839" cy="617"/>
          </a:xfrm>
        </p:grpSpPr>
        <p:pic>
          <p:nvPicPr>
            <p:cNvPr id="26632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" y="255"/>
              <a:ext cx="703" cy="6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6633" name="Text Box 6"/>
            <p:cNvSpPr txBox="1">
              <a:spLocks noChangeArrowheads="1"/>
            </p:cNvSpPr>
            <p:nvPr/>
          </p:nvSpPr>
          <p:spPr bwMode="auto">
            <a:xfrm>
              <a:off x="542" y="493"/>
              <a:ext cx="455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nl-NL" altLang="nl-NL" sz="2800">
                <a:solidFill>
                  <a:srgbClr val="FFFFFF"/>
                </a:solidFill>
                <a:latin typeface="Verdana" pitchFamily="34" charset="0"/>
              </a:endParaRPr>
            </a:p>
          </p:txBody>
        </p:sp>
      </p:grpSp>
      <p:pic>
        <p:nvPicPr>
          <p:cNvPr id="2663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460432" y="241300"/>
            <a:ext cx="542232" cy="131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0642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1403350" y="2349500"/>
            <a:ext cx="6121400" cy="1587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rgbClr val="FFFFFF"/>
                </a:solidFill>
              </a:rPr>
              <a:t>Vrijheid van…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endParaRPr lang="nl-NL" altLang="nl-NL" sz="2400" b="1" dirty="0">
              <a:solidFill>
                <a:srgbClr val="FFFFFF"/>
              </a:solidFill>
            </a:endParaRP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rgbClr val="FFFFFF"/>
                </a:solidFill>
              </a:rPr>
              <a:t>Vrijheid tot…</a:t>
            </a: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683568" y="703263"/>
            <a:ext cx="7776864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/>
              <a:t>		Thema: Gebruiksaanwijzing voor vrijheid</a:t>
            </a:r>
            <a:r>
              <a:rPr lang="nl-NL" altLang="nl-NL" sz="2400" b="1" dirty="0">
                <a:solidFill>
                  <a:srgbClr val="000000"/>
                </a:solidFill>
              </a:rPr>
              <a:t> </a:t>
            </a:r>
            <a:endParaRPr lang="nl-NL" altLang="nl-NL" sz="2400" b="1" dirty="0"/>
          </a:p>
        </p:txBody>
      </p:sp>
      <p:grpSp>
        <p:nvGrpSpPr>
          <p:cNvPr id="26629" name="Group 4"/>
          <p:cNvGrpSpPr>
            <a:grpSpLocks/>
          </p:cNvGrpSpPr>
          <p:nvPr/>
        </p:nvGrpSpPr>
        <p:grpSpPr bwMode="auto">
          <a:xfrm flipH="1">
            <a:off x="180337" y="443706"/>
            <a:ext cx="542230" cy="979487"/>
            <a:chOff x="158" y="255"/>
            <a:chExt cx="839" cy="617"/>
          </a:xfrm>
        </p:grpSpPr>
        <p:pic>
          <p:nvPicPr>
            <p:cNvPr id="26632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" y="255"/>
              <a:ext cx="703" cy="6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6633" name="Text Box 6"/>
            <p:cNvSpPr txBox="1">
              <a:spLocks noChangeArrowheads="1"/>
            </p:cNvSpPr>
            <p:nvPr/>
          </p:nvSpPr>
          <p:spPr bwMode="auto">
            <a:xfrm>
              <a:off x="542" y="493"/>
              <a:ext cx="455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nl-NL" altLang="nl-NL" sz="2800">
                <a:solidFill>
                  <a:srgbClr val="FFFFFF"/>
                </a:solidFill>
                <a:latin typeface="Verdana" pitchFamily="34" charset="0"/>
              </a:endParaRPr>
            </a:p>
          </p:txBody>
        </p:sp>
      </p:grpSp>
      <p:pic>
        <p:nvPicPr>
          <p:cNvPr id="2663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460432" y="241300"/>
            <a:ext cx="542232" cy="131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1388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970F7873-8499-420A-9313-BF1B6E3A9F5E}"/>
              </a:ext>
            </a:extLst>
          </p:cNvPr>
          <p:cNvSpPr txBox="1"/>
          <p:nvPr/>
        </p:nvSpPr>
        <p:spPr>
          <a:xfrm>
            <a:off x="971600" y="1124744"/>
            <a:ext cx="784887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>
                <a:solidFill>
                  <a:schemeClr val="bg1"/>
                </a:solidFill>
              </a:rPr>
              <a:t>Luther zei eens: “Een christenmens is</a:t>
            </a:r>
          </a:p>
          <a:p>
            <a:r>
              <a:rPr lang="nl-NL" sz="3600" dirty="0">
                <a:solidFill>
                  <a:schemeClr val="bg1"/>
                </a:solidFill>
              </a:rPr>
              <a:t> </a:t>
            </a:r>
          </a:p>
          <a:p>
            <a:r>
              <a:rPr lang="nl-NL" sz="3600" dirty="0">
                <a:solidFill>
                  <a:schemeClr val="bg1"/>
                </a:solidFill>
              </a:rPr>
              <a:t>een vrije heer over alle dingen en </a:t>
            </a:r>
          </a:p>
          <a:p>
            <a:endParaRPr lang="nl-NL" sz="3600" dirty="0">
              <a:solidFill>
                <a:schemeClr val="bg1"/>
              </a:solidFill>
            </a:endParaRPr>
          </a:p>
          <a:p>
            <a:r>
              <a:rPr lang="nl-NL" sz="3600" dirty="0">
                <a:solidFill>
                  <a:schemeClr val="bg1"/>
                </a:solidFill>
              </a:rPr>
              <a:t>niemand onderdanig. Een christen-</a:t>
            </a:r>
          </a:p>
          <a:p>
            <a:endParaRPr lang="nl-NL" sz="3600" dirty="0">
              <a:solidFill>
                <a:schemeClr val="bg1"/>
              </a:solidFill>
            </a:endParaRPr>
          </a:p>
          <a:p>
            <a:r>
              <a:rPr lang="nl-NL" sz="3600" dirty="0">
                <a:solidFill>
                  <a:schemeClr val="bg1"/>
                </a:solidFill>
              </a:rPr>
              <a:t>mens is een dienstbare knecht van</a:t>
            </a:r>
          </a:p>
          <a:p>
            <a:endParaRPr lang="nl-NL" sz="3600" dirty="0">
              <a:solidFill>
                <a:schemeClr val="bg1"/>
              </a:solidFill>
            </a:endParaRPr>
          </a:p>
          <a:p>
            <a:r>
              <a:rPr lang="nl-NL" sz="3600" dirty="0">
                <a:solidFill>
                  <a:schemeClr val="bg1"/>
                </a:solidFill>
              </a:rPr>
              <a:t>alle dingen, en iedereen onderdanig”. </a:t>
            </a:r>
          </a:p>
        </p:txBody>
      </p:sp>
    </p:spTree>
    <p:extLst>
      <p:ext uri="{BB962C8B-B14F-4D97-AF65-F5344CB8AC3E}">
        <p14:creationId xmlns:p14="http://schemas.microsoft.com/office/powerpoint/2010/main" val="1771102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180337" y="3198812"/>
            <a:ext cx="8280095" cy="64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3600" b="1" dirty="0">
                <a:solidFill>
                  <a:srgbClr val="FFFFFF"/>
                </a:solidFill>
              </a:rPr>
              <a:t>Vrijheid in de publieke ruimte</a:t>
            </a: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683568" y="703263"/>
            <a:ext cx="7776864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/>
              <a:t>		Thema: Gebruiksaanwijzing voor vrijheid</a:t>
            </a:r>
            <a:r>
              <a:rPr lang="nl-NL" altLang="nl-NL" sz="2400" b="1" dirty="0">
                <a:solidFill>
                  <a:srgbClr val="000000"/>
                </a:solidFill>
              </a:rPr>
              <a:t> </a:t>
            </a:r>
            <a:endParaRPr lang="nl-NL" altLang="nl-NL" sz="2400" b="1" dirty="0"/>
          </a:p>
        </p:txBody>
      </p:sp>
      <p:grpSp>
        <p:nvGrpSpPr>
          <p:cNvPr id="26629" name="Group 4"/>
          <p:cNvGrpSpPr>
            <a:grpSpLocks/>
          </p:cNvGrpSpPr>
          <p:nvPr/>
        </p:nvGrpSpPr>
        <p:grpSpPr bwMode="auto">
          <a:xfrm flipH="1">
            <a:off x="180337" y="443706"/>
            <a:ext cx="542230" cy="979487"/>
            <a:chOff x="158" y="255"/>
            <a:chExt cx="839" cy="617"/>
          </a:xfrm>
        </p:grpSpPr>
        <p:pic>
          <p:nvPicPr>
            <p:cNvPr id="26632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" y="255"/>
              <a:ext cx="703" cy="6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6633" name="Text Box 6"/>
            <p:cNvSpPr txBox="1">
              <a:spLocks noChangeArrowheads="1"/>
            </p:cNvSpPr>
            <p:nvPr/>
          </p:nvSpPr>
          <p:spPr bwMode="auto">
            <a:xfrm>
              <a:off x="542" y="493"/>
              <a:ext cx="455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nl-NL" altLang="nl-NL" sz="2800">
                <a:solidFill>
                  <a:srgbClr val="FFFFFF"/>
                </a:solidFill>
                <a:latin typeface="Verdana" pitchFamily="34" charset="0"/>
              </a:endParaRPr>
            </a:p>
          </p:txBody>
        </p:sp>
      </p:grpSp>
      <p:pic>
        <p:nvPicPr>
          <p:cNvPr id="2663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460432" y="241300"/>
            <a:ext cx="542232" cy="131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3249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016 Bron">
  <a:themeElements>
    <a:clrScheme name="Office-th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thema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360" cap="sq">
          <a:solidFill>
            <a:srgbClr val="FFFFFF"/>
          </a:solidFill>
          <a:miter lim="800000"/>
          <a:headEnd/>
          <a:tailEnd/>
        </a:ln>
      </a:spPr>
      <a:bodyPr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2" charset="0"/>
            <a:ea typeface="Microsoft YaHei" charset="-122"/>
          </a:defRPr>
        </a:defPPr>
      </a:lstStyle>
    </a:lnDef>
  </a:objectDefaults>
  <a:extraClrSchemeLst>
    <a:extraClrScheme>
      <a:clrScheme name="Office-th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h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56</Words>
  <Application>Microsoft Office PowerPoint</Application>
  <PresentationFormat>Diavoorstelling (4:3)</PresentationFormat>
  <Paragraphs>21</Paragraphs>
  <Slides>10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Verdana</vt:lpstr>
      <vt:lpstr>2016 Bron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PresentatiePC</dc:creator>
  <cp:lastModifiedBy>BergvdH</cp:lastModifiedBy>
  <cp:revision>8</cp:revision>
  <dcterms:created xsi:type="dcterms:W3CDTF">2017-09-14T19:12:35Z</dcterms:created>
  <dcterms:modified xsi:type="dcterms:W3CDTF">2019-05-08T15:01:50Z</dcterms:modified>
</cp:coreProperties>
</file>