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2" r:id="rId2"/>
    <p:sldId id="266" r:id="rId3"/>
    <p:sldId id="267" r:id="rId4"/>
    <p:sldId id="269" r:id="rId5"/>
    <p:sldId id="263" r:id="rId6"/>
    <p:sldId id="268" r:id="rId7"/>
    <p:sldId id="270" r:id="rId8"/>
    <p:sldId id="265" r:id="rId9"/>
    <p:sldId id="271" r:id="rId10"/>
    <p:sldId id="272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6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21-5-2019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810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84131" y="3129662"/>
            <a:ext cx="5975737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Geen kant op kunnen</a:t>
            </a:r>
            <a:endParaRPr lang="nl-NL" altLang="nl-NL" sz="2400" dirty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weg die er niet was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Doop in de naam van Mozes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2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28" y="2420888"/>
            <a:ext cx="690254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43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0" y="2276872"/>
            <a:ext cx="755283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0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9" y="2060848"/>
            <a:ext cx="7552839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72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98" y="2060848"/>
            <a:ext cx="6377800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73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84131" y="3129662"/>
            <a:ext cx="5975737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Geen kant op kunnen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De weg die er niet was</a:t>
            </a:r>
            <a:endParaRPr lang="nl-NL" altLang="nl-NL" sz="2400" b="1" dirty="0" smtClean="0"/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Doop in de naam van Mozes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0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0" y="2060848"/>
            <a:ext cx="7552837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4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2"/>
          <a:stretch/>
        </p:blipFill>
        <p:spPr>
          <a:xfrm>
            <a:off x="2125959" y="2060847"/>
            <a:ext cx="489208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20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84131" y="3129662"/>
            <a:ext cx="5975737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Geen kant op kunnen</a:t>
            </a:r>
            <a:endParaRPr lang="nl-NL" alt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>
                <a:solidFill>
                  <a:schemeClr val="bg1">
                    <a:lumMod val="50000"/>
                  </a:schemeClr>
                </a:solidFill>
              </a:rPr>
              <a:t>De weg die er niet was</a:t>
            </a:r>
            <a:endParaRPr lang="nl-NL" altLang="nl-N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 smtClean="0"/>
              <a:t>Doop in de naam van Mozes</a:t>
            </a:r>
            <a:endParaRPr lang="nl-NL" alt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27023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30329" y="469232"/>
            <a:ext cx="58833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400" b="1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God geeft altijd een uitweg!</a:t>
            </a:r>
            <a:endParaRPr lang="nl-NL" altLang="nl-NL" sz="34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12" y="1700808"/>
            <a:ext cx="4759176" cy="47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9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108</Words>
  <Application>Microsoft Office PowerPoint</Application>
  <PresentationFormat>Diavoorstelling (4:3)</PresentationFormat>
  <Paragraphs>19</Paragraphs>
  <Slides>10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Wijnand Star</cp:lastModifiedBy>
  <cp:revision>9</cp:revision>
  <dcterms:created xsi:type="dcterms:W3CDTF">2017-09-14T19:12:35Z</dcterms:created>
  <dcterms:modified xsi:type="dcterms:W3CDTF">2019-05-21T06:04:11Z</dcterms:modified>
</cp:coreProperties>
</file>