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2" r:id="rId2"/>
    <p:sldId id="265" r:id="rId3"/>
    <p:sldId id="266" r:id="rId4"/>
    <p:sldId id="263" r:id="rId5"/>
    <p:sldId id="267" r:id="rId6"/>
    <p:sldId id="268" r:id="rId7"/>
    <p:sldId id="264" r:id="rId8"/>
    <p:sldId id="269" r:id="rId9"/>
    <p:sldId id="270"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F9F61F-FE32-46B0-96BD-13019D3A66D0}" type="datetimeFigureOut">
              <a:rPr lang="nl-NL" smtClean="0"/>
              <a:t>28-5-2019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DA14D2-E072-47AB-AF85-2B7BC405AA2A}" type="slidenum">
              <a:rPr lang="nl-NL" smtClean="0"/>
              <a:t>‹nr.›</a:t>
            </a:fld>
            <a:endParaRPr lang="nl-NL"/>
          </a:p>
        </p:txBody>
      </p:sp>
    </p:spTree>
    <p:extLst>
      <p:ext uri="{BB962C8B-B14F-4D97-AF65-F5344CB8AC3E}">
        <p14:creationId xmlns:p14="http://schemas.microsoft.com/office/powerpoint/2010/main" val="57077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67587" name="Text Box 2"/>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prstClr val="white"/>
              </a:solidFill>
              <a:latin typeface="Verdana" pitchFamily="34" charset="0"/>
              <a:ea typeface="Microsoft YaHei" pitchFamily="34" charset="-122"/>
            </a:endParaRPr>
          </a:p>
        </p:txBody>
      </p:sp>
    </p:spTree>
    <p:extLst>
      <p:ext uri="{BB962C8B-B14F-4D97-AF65-F5344CB8AC3E}">
        <p14:creationId xmlns:p14="http://schemas.microsoft.com/office/powerpoint/2010/main" val="2608107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67587" name="Text Box 2"/>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prstClr val="white"/>
              </a:solidFill>
              <a:latin typeface="Verdana" pitchFamily="34" charset="0"/>
              <a:ea typeface="Microsoft YaHei" pitchFamily="34" charset="-122"/>
            </a:endParaRPr>
          </a:p>
        </p:txBody>
      </p:sp>
    </p:spTree>
    <p:extLst>
      <p:ext uri="{BB962C8B-B14F-4D97-AF65-F5344CB8AC3E}">
        <p14:creationId xmlns:p14="http://schemas.microsoft.com/office/powerpoint/2010/main" val="2608107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67587" name="Text Box 2"/>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prstClr val="white"/>
              </a:solidFill>
              <a:latin typeface="Verdana" pitchFamily="34" charset="0"/>
              <a:ea typeface="Microsoft YaHei" pitchFamily="34" charset="-122"/>
            </a:endParaRPr>
          </a:p>
        </p:txBody>
      </p:sp>
    </p:spTree>
    <p:extLst>
      <p:ext uri="{BB962C8B-B14F-4D97-AF65-F5344CB8AC3E}">
        <p14:creationId xmlns:p14="http://schemas.microsoft.com/office/powerpoint/2010/main" val="2608107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67587" name="Text Box 2"/>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prstClr val="white"/>
              </a:solidFill>
              <a:latin typeface="Verdana" pitchFamily="34" charset="0"/>
              <a:ea typeface="Microsoft YaHei" pitchFamily="34" charset="-122"/>
            </a:endParaRPr>
          </a:p>
        </p:txBody>
      </p:sp>
    </p:spTree>
    <p:extLst>
      <p:ext uri="{BB962C8B-B14F-4D97-AF65-F5344CB8AC3E}">
        <p14:creationId xmlns:p14="http://schemas.microsoft.com/office/powerpoint/2010/main" val="2608107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67587" name="Text Box 2"/>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prstClr val="white"/>
              </a:solidFill>
              <a:latin typeface="Verdana" pitchFamily="34" charset="0"/>
              <a:ea typeface="Microsoft YaHei" pitchFamily="34" charset="-122"/>
            </a:endParaRPr>
          </a:p>
        </p:txBody>
      </p:sp>
    </p:spTree>
    <p:extLst>
      <p:ext uri="{BB962C8B-B14F-4D97-AF65-F5344CB8AC3E}">
        <p14:creationId xmlns:p14="http://schemas.microsoft.com/office/powerpoint/2010/main" val="1485057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67587" name="Text Box 2"/>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prstClr val="white"/>
              </a:solidFill>
              <a:latin typeface="Verdana" pitchFamily="34" charset="0"/>
              <a:ea typeface="Microsoft YaHei" pitchFamily="34" charset="-122"/>
            </a:endParaRPr>
          </a:p>
        </p:txBody>
      </p:sp>
    </p:spTree>
    <p:extLst>
      <p:ext uri="{BB962C8B-B14F-4D97-AF65-F5344CB8AC3E}">
        <p14:creationId xmlns:p14="http://schemas.microsoft.com/office/powerpoint/2010/main" val="3829385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67587" name="Text Box 2"/>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prstClr val="white"/>
              </a:solidFill>
              <a:latin typeface="Verdana" pitchFamily="34" charset="0"/>
              <a:ea typeface="Microsoft YaHei" pitchFamily="34" charset="-122"/>
            </a:endParaRPr>
          </a:p>
        </p:txBody>
      </p:sp>
    </p:spTree>
    <p:extLst>
      <p:ext uri="{BB962C8B-B14F-4D97-AF65-F5344CB8AC3E}">
        <p14:creationId xmlns:p14="http://schemas.microsoft.com/office/powerpoint/2010/main" val="2608107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67587" name="Text Box 2"/>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prstClr val="white"/>
              </a:solidFill>
              <a:latin typeface="Verdana" pitchFamily="34" charset="0"/>
              <a:ea typeface="Microsoft YaHei" pitchFamily="34" charset="-122"/>
            </a:endParaRPr>
          </a:p>
        </p:txBody>
      </p:sp>
    </p:spTree>
    <p:extLst>
      <p:ext uri="{BB962C8B-B14F-4D97-AF65-F5344CB8AC3E}">
        <p14:creationId xmlns:p14="http://schemas.microsoft.com/office/powerpoint/2010/main" val="3295707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1143000" y="695325"/>
            <a:ext cx="4572000" cy="3429000"/>
          </a:xfrm>
          <a:solidFill>
            <a:srgbClr val="FFFFFF"/>
          </a:solidFill>
          <a:ln>
            <a:solidFill>
              <a:srgbClr val="000000"/>
            </a:solidFill>
            <a:miter lim="800000"/>
            <a:headEnd/>
            <a:tailEnd/>
          </a:ln>
        </p:spPr>
      </p:sp>
      <p:sp>
        <p:nvSpPr>
          <p:cNvPr id="67587" name="Text Box 2"/>
          <p:cNvSpPr txBox="1">
            <a:spLocks noChangeArrowheads="1"/>
          </p:cNvSpPr>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prstClr val="white"/>
              </a:solidFill>
              <a:latin typeface="Verdana" pitchFamily="34" charset="0"/>
              <a:ea typeface="Microsoft YaHei" pitchFamily="34" charset="-122"/>
            </a:endParaRPr>
          </a:p>
        </p:txBody>
      </p:sp>
    </p:spTree>
    <p:extLst>
      <p:ext uri="{BB962C8B-B14F-4D97-AF65-F5344CB8AC3E}">
        <p14:creationId xmlns:p14="http://schemas.microsoft.com/office/powerpoint/2010/main" val="3080976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het opmaakprofiel van de modelondertitel te bewerken</a:t>
            </a:r>
          </a:p>
        </p:txBody>
      </p:sp>
      <p:sp>
        <p:nvSpPr>
          <p:cNvPr id="4" name="Rectangle 5"/>
          <p:cNvSpPr>
            <a:spLocks noGrp="1" noChangeArrowheads="1"/>
          </p:cNvSpPr>
          <p:nvPr>
            <p:ph type="sldNum" idx="10"/>
          </p:nvPr>
        </p:nvSpPr>
        <p:spPr>
          <a:ln/>
        </p:spPr>
        <p:txBody>
          <a:bodyPr/>
          <a:lstStyle>
            <a:lvl1pPr>
              <a:defRPr/>
            </a:lvl1pPr>
          </a:lstStyle>
          <a:p>
            <a:pPr>
              <a:defRPr/>
            </a:pPr>
            <a:fld id="{3B2861F6-8A07-4CA5-9113-287CFDFD9FE3}" type="slidenum">
              <a:rPr lang="nl-NL"/>
              <a:pPr>
                <a:defRPr/>
              </a:pPr>
              <a:t>‹nr.›</a:t>
            </a:fld>
            <a:endParaRPr lang="nl-NL"/>
          </a:p>
        </p:txBody>
      </p:sp>
    </p:spTree>
    <p:extLst>
      <p:ext uri="{BB962C8B-B14F-4D97-AF65-F5344CB8AC3E}">
        <p14:creationId xmlns:p14="http://schemas.microsoft.com/office/powerpoint/2010/main" val="2691126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5"/>
          <p:cNvSpPr>
            <a:spLocks noGrp="1" noChangeArrowheads="1"/>
          </p:cNvSpPr>
          <p:nvPr>
            <p:ph type="sldNum" idx="10"/>
          </p:nvPr>
        </p:nvSpPr>
        <p:spPr>
          <a:ln/>
        </p:spPr>
        <p:txBody>
          <a:bodyPr/>
          <a:lstStyle>
            <a:lvl1pPr>
              <a:defRPr/>
            </a:lvl1pPr>
          </a:lstStyle>
          <a:p>
            <a:pPr>
              <a:defRPr/>
            </a:pPr>
            <a:fld id="{A16E8331-E80D-424E-B255-509AB36C7C94}" type="slidenum">
              <a:rPr lang="nl-NL"/>
              <a:pPr>
                <a:defRPr/>
              </a:pPr>
              <a:t>‹nr.›</a:t>
            </a:fld>
            <a:endParaRPr lang="nl-NL"/>
          </a:p>
        </p:txBody>
      </p:sp>
    </p:spTree>
    <p:extLst>
      <p:ext uri="{BB962C8B-B14F-4D97-AF65-F5344CB8AC3E}">
        <p14:creationId xmlns:p14="http://schemas.microsoft.com/office/powerpoint/2010/main" val="133469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08763" y="274638"/>
            <a:ext cx="2049462" cy="582295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5999163" cy="582295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5"/>
          <p:cNvSpPr>
            <a:spLocks noGrp="1" noChangeArrowheads="1"/>
          </p:cNvSpPr>
          <p:nvPr>
            <p:ph type="sldNum" idx="10"/>
          </p:nvPr>
        </p:nvSpPr>
        <p:spPr>
          <a:ln/>
        </p:spPr>
        <p:txBody>
          <a:bodyPr/>
          <a:lstStyle>
            <a:lvl1pPr>
              <a:defRPr/>
            </a:lvl1pPr>
          </a:lstStyle>
          <a:p>
            <a:pPr>
              <a:defRPr/>
            </a:pPr>
            <a:fld id="{1AA44184-B95A-4828-BFFC-273838394CB5}" type="slidenum">
              <a:rPr lang="nl-NL"/>
              <a:pPr>
                <a:defRPr/>
              </a:pPr>
              <a:t>‹nr.›</a:t>
            </a:fld>
            <a:endParaRPr lang="nl-NL"/>
          </a:p>
        </p:txBody>
      </p:sp>
    </p:spTree>
    <p:extLst>
      <p:ext uri="{BB962C8B-B14F-4D97-AF65-F5344CB8AC3E}">
        <p14:creationId xmlns:p14="http://schemas.microsoft.com/office/powerpoint/2010/main" val="9396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Aangepaste indeling">
    <p:spTree>
      <p:nvGrpSpPr>
        <p:cNvPr id="1" name=""/>
        <p:cNvGrpSpPr/>
        <p:nvPr/>
      </p:nvGrpSpPr>
      <p:grpSpPr>
        <a:xfrm>
          <a:off x="0" y="0"/>
          <a:ext cx="0" cy="0"/>
          <a:chOff x="0" y="0"/>
          <a:chExt cx="0" cy="0"/>
        </a:xfrm>
      </p:grpSpPr>
      <p:sp>
        <p:nvSpPr>
          <p:cNvPr id="2" name="Titel 1"/>
          <p:cNvSpPr>
            <a:spLocks noGrp="1"/>
          </p:cNvSpPr>
          <p:nvPr>
            <p:ph type="title"/>
          </p:nvPr>
        </p:nvSpPr>
        <p:spPr>
          <a:xfrm>
            <a:off x="685800" y="2130425"/>
            <a:ext cx="7769225" cy="1466850"/>
          </a:xfrm>
        </p:spPr>
        <p:txBody>
          <a:bodyPr/>
          <a:lstStyle/>
          <a:p>
            <a:r>
              <a:rPr lang="nl-NL"/>
              <a:t>Klik om de stijl te bewerken</a:t>
            </a:r>
          </a:p>
        </p:txBody>
      </p:sp>
      <p:sp>
        <p:nvSpPr>
          <p:cNvPr id="3" name="Rectangle 5"/>
          <p:cNvSpPr>
            <a:spLocks noGrp="1" noChangeArrowheads="1"/>
          </p:cNvSpPr>
          <p:nvPr>
            <p:ph type="sldNum" idx="10"/>
          </p:nvPr>
        </p:nvSpPr>
        <p:spPr>
          <a:ln/>
        </p:spPr>
        <p:txBody>
          <a:bodyPr/>
          <a:lstStyle>
            <a:lvl1pPr>
              <a:defRPr/>
            </a:lvl1pPr>
          </a:lstStyle>
          <a:p>
            <a:pPr>
              <a:defRPr/>
            </a:pPr>
            <a:fld id="{D1D13410-6EA7-40EF-867A-696F8EFED76F}" type="slidenum">
              <a:rPr lang="nl-NL"/>
              <a:pPr>
                <a:defRPr/>
              </a:pPr>
              <a:t>‹nr.›</a:t>
            </a:fld>
            <a:endParaRPr lang="nl-NL"/>
          </a:p>
        </p:txBody>
      </p:sp>
    </p:spTree>
    <p:extLst>
      <p:ext uri="{BB962C8B-B14F-4D97-AF65-F5344CB8AC3E}">
        <p14:creationId xmlns:p14="http://schemas.microsoft.com/office/powerpoint/2010/main" val="974998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5"/>
          <p:cNvSpPr>
            <a:spLocks noGrp="1" noChangeArrowheads="1"/>
          </p:cNvSpPr>
          <p:nvPr>
            <p:ph type="sldNum" idx="10"/>
          </p:nvPr>
        </p:nvSpPr>
        <p:spPr>
          <a:ln/>
        </p:spPr>
        <p:txBody>
          <a:bodyPr/>
          <a:lstStyle>
            <a:lvl1pPr>
              <a:defRPr/>
            </a:lvl1pPr>
          </a:lstStyle>
          <a:p>
            <a:pPr>
              <a:defRPr/>
            </a:pPr>
            <a:fld id="{2E1CD866-18F8-45A1-9825-290F495491C7}" type="slidenum">
              <a:rPr lang="nl-NL"/>
              <a:pPr>
                <a:defRPr/>
              </a:pPr>
              <a:t>‹nr.›</a:t>
            </a:fld>
            <a:endParaRPr lang="nl-NL"/>
          </a:p>
        </p:txBody>
      </p:sp>
    </p:spTree>
    <p:extLst>
      <p:ext uri="{BB962C8B-B14F-4D97-AF65-F5344CB8AC3E}">
        <p14:creationId xmlns:p14="http://schemas.microsoft.com/office/powerpoint/2010/main" val="3860653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5"/>
          <p:cNvSpPr>
            <a:spLocks noGrp="1" noChangeArrowheads="1"/>
          </p:cNvSpPr>
          <p:nvPr>
            <p:ph type="sldNum" idx="10"/>
          </p:nvPr>
        </p:nvSpPr>
        <p:spPr>
          <a:ln/>
        </p:spPr>
        <p:txBody>
          <a:bodyPr/>
          <a:lstStyle>
            <a:lvl1pPr>
              <a:defRPr/>
            </a:lvl1pPr>
          </a:lstStyle>
          <a:p>
            <a:pPr>
              <a:defRPr/>
            </a:pPr>
            <a:fld id="{572E171B-1900-428A-BE1D-FF5A1C8AF685}" type="slidenum">
              <a:rPr lang="nl-NL"/>
              <a:pPr>
                <a:defRPr/>
              </a:pPr>
              <a:t>‹nr.›</a:t>
            </a:fld>
            <a:endParaRPr lang="nl-NL"/>
          </a:p>
        </p:txBody>
      </p:sp>
    </p:spTree>
    <p:extLst>
      <p:ext uri="{BB962C8B-B14F-4D97-AF65-F5344CB8AC3E}">
        <p14:creationId xmlns:p14="http://schemas.microsoft.com/office/powerpoint/2010/main" val="823668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24313" cy="449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33913" y="1600200"/>
            <a:ext cx="4024312" cy="449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5"/>
          <p:cNvSpPr>
            <a:spLocks noGrp="1" noChangeArrowheads="1"/>
          </p:cNvSpPr>
          <p:nvPr>
            <p:ph type="sldNum" idx="10"/>
          </p:nvPr>
        </p:nvSpPr>
        <p:spPr>
          <a:ln/>
        </p:spPr>
        <p:txBody>
          <a:bodyPr/>
          <a:lstStyle>
            <a:lvl1pPr>
              <a:defRPr/>
            </a:lvl1pPr>
          </a:lstStyle>
          <a:p>
            <a:pPr>
              <a:defRPr/>
            </a:pPr>
            <a:fld id="{5A39517E-539E-42C4-83EF-28D0D057E353}" type="slidenum">
              <a:rPr lang="nl-NL"/>
              <a:pPr>
                <a:defRPr/>
              </a:pPr>
              <a:t>‹nr.›</a:t>
            </a:fld>
            <a:endParaRPr lang="nl-NL"/>
          </a:p>
        </p:txBody>
      </p:sp>
    </p:spTree>
    <p:extLst>
      <p:ext uri="{BB962C8B-B14F-4D97-AF65-F5344CB8AC3E}">
        <p14:creationId xmlns:p14="http://schemas.microsoft.com/office/powerpoint/2010/main" val="3359954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5"/>
          <p:cNvSpPr>
            <a:spLocks noGrp="1" noChangeArrowheads="1"/>
          </p:cNvSpPr>
          <p:nvPr>
            <p:ph type="sldNum" idx="10"/>
          </p:nvPr>
        </p:nvSpPr>
        <p:spPr>
          <a:ln/>
        </p:spPr>
        <p:txBody>
          <a:bodyPr/>
          <a:lstStyle>
            <a:lvl1pPr>
              <a:defRPr/>
            </a:lvl1pPr>
          </a:lstStyle>
          <a:p>
            <a:pPr>
              <a:defRPr/>
            </a:pPr>
            <a:fld id="{C6289B66-C326-4853-8276-2857D65B1D25}" type="slidenum">
              <a:rPr lang="nl-NL"/>
              <a:pPr>
                <a:defRPr/>
              </a:pPr>
              <a:t>‹nr.›</a:t>
            </a:fld>
            <a:endParaRPr lang="nl-NL"/>
          </a:p>
        </p:txBody>
      </p:sp>
    </p:spTree>
    <p:extLst>
      <p:ext uri="{BB962C8B-B14F-4D97-AF65-F5344CB8AC3E}">
        <p14:creationId xmlns:p14="http://schemas.microsoft.com/office/powerpoint/2010/main" val="3603358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5"/>
          <p:cNvSpPr>
            <a:spLocks noGrp="1" noChangeArrowheads="1"/>
          </p:cNvSpPr>
          <p:nvPr>
            <p:ph type="sldNum" idx="10"/>
          </p:nvPr>
        </p:nvSpPr>
        <p:spPr>
          <a:ln/>
        </p:spPr>
        <p:txBody>
          <a:bodyPr/>
          <a:lstStyle>
            <a:lvl1pPr>
              <a:defRPr/>
            </a:lvl1pPr>
          </a:lstStyle>
          <a:p>
            <a:pPr>
              <a:defRPr/>
            </a:pPr>
            <a:fld id="{399A7C3F-F409-4F09-83A3-C9F4B9AC0841}" type="slidenum">
              <a:rPr lang="nl-NL"/>
              <a:pPr>
                <a:defRPr/>
              </a:pPr>
              <a:t>‹nr.›</a:t>
            </a:fld>
            <a:endParaRPr lang="nl-NL"/>
          </a:p>
        </p:txBody>
      </p:sp>
    </p:spTree>
    <p:extLst>
      <p:ext uri="{BB962C8B-B14F-4D97-AF65-F5344CB8AC3E}">
        <p14:creationId xmlns:p14="http://schemas.microsoft.com/office/powerpoint/2010/main" val="345217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4A2CAB9B-7921-4A84-B627-34D1A643688A}" type="slidenum">
              <a:rPr lang="nl-NL"/>
              <a:pPr>
                <a:defRPr/>
              </a:pPr>
              <a:t>‹nr.›</a:t>
            </a:fld>
            <a:endParaRPr lang="nl-NL"/>
          </a:p>
        </p:txBody>
      </p:sp>
    </p:spTree>
    <p:extLst>
      <p:ext uri="{BB962C8B-B14F-4D97-AF65-F5344CB8AC3E}">
        <p14:creationId xmlns:p14="http://schemas.microsoft.com/office/powerpoint/2010/main" val="2431012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5"/>
          <p:cNvSpPr>
            <a:spLocks noGrp="1" noChangeArrowheads="1"/>
          </p:cNvSpPr>
          <p:nvPr>
            <p:ph type="sldNum" idx="10"/>
          </p:nvPr>
        </p:nvSpPr>
        <p:spPr>
          <a:ln/>
        </p:spPr>
        <p:txBody>
          <a:bodyPr/>
          <a:lstStyle>
            <a:lvl1pPr>
              <a:defRPr/>
            </a:lvl1pPr>
          </a:lstStyle>
          <a:p>
            <a:pPr>
              <a:defRPr/>
            </a:pPr>
            <a:fld id="{D1C23CA6-1B70-417C-8A98-49056FFEB407}" type="slidenum">
              <a:rPr lang="nl-NL"/>
              <a:pPr>
                <a:defRPr/>
              </a:pPr>
              <a:t>‹nr.›</a:t>
            </a:fld>
            <a:endParaRPr lang="nl-NL"/>
          </a:p>
        </p:txBody>
      </p:sp>
    </p:spTree>
    <p:extLst>
      <p:ext uri="{BB962C8B-B14F-4D97-AF65-F5344CB8AC3E}">
        <p14:creationId xmlns:p14="http://schemas.microsoft.com/office/powerpoint/2010/main" val="3275687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5"/>
          <p:cNvSpPr>
            <a:spLocks noGrp="1" noChangeArrowheads="1"/>
          </p:cNvSpPr>
          <p:nvPr>
            <p:ph type="sldNum" idx="10"/>
          </p:nvPr>
        </p:nvSpPr>
        <p:spPr>
          <a:ln/>
        </p:spPr>
        <p:txBody>
          <a:bodyPr/>
          <a:lstStyle>
            <a:lvl1pPr>
              <a:defRPr/>
            </a:lvl1pPr>
          </a:lstStyle>
          <a:p>
            <a:pPr>
              <a:defRPr/>
            </a:pPr>
            <a:fld id="{CECCA415-B3E0-41D6-9EF0-233348121CC5}" type="slidenum">
              <a:rPr lang="nl-NL"/>
              <a:pPr>
                <a:defRPr/>
              </a:pPr>
              <a:t>‹nr.›</a:t>
            </a:fld>
            <a:endParaRPr lang="nl-NL"/>
          </a:p>
        </p:txBody>
      </p:sp>
    </p:spTree>
    <p:extLst>
      <p:ext uri="{BB962C8B-B14F-4D97-AF65-F5344CB8AC3E}">
        <p14:creationId xmlns:p14="http://schemas.microsoft.com/office/powerpoint/2010/main" val="190675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00"/>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0102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ctr" anchorCtr="0" compatLnSpc="1">
            <a:prstTxWarp prst="textNoShape">
              <a:avLst/>
            </a:prstTxWarp>
          </a:bodyPr>
          <a:lstStyle/>
          <a:p>
            <a:pPr lvl="0"/>
            <a:r>
              <a:rPr lang="en-GB" altLang="nl-NL"/>
              <a:t>Klik om de opmaak van de titeltekst te bewerken</a:t>
            </a:r>
          </a:p>
        </p:txBody>
      </p:sp>
      <p:sp>
        <p:nvSpPr>
          <p:cNvPr id="1027" name="Rectangle 2"/>
          <p:cNvSpPr>
            <a:spLocks noGrp="1" noChangeArrowheads="1"/>
          </p:cNvSpPr>
          <p:nvPr>
            <p:ph type="body" idx="1"/>
          </p:nvPr>
        </p:nvSpPr>
        <p:spPr bwMode="auto">
          <a:xfrm>
            <a:off x="457200" y="1600200"/>
            <a:ext cx="8201025" cy="449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ltLang="nl-NL"/>
              <a:t>Klik om de opmaak van de overzichtstekst te bewerken</a:t>
            </a:r>
          </a:p>
          <a:p>
            <a:pPr lvl="1"/>
            <a:r>
              <a:rPr lang="en-GB" altLang="nl-NL"/>
              <a:t>Tweede overzichtsniveau</a:t>
            </a:r>
          </a:p>
          <a:p>
            <a:pPr lvl="2"/>
            <a:r>
              <a:rPr lang="en-GB" altLang="nl-NL"/>
              <a:t>Derde overzichtsniveau</a:t>
            </a:r>
          </a:p>
          <a:p>
            <a:pPr lvl="3"/>
            <a:r>
              <a:rPr lang="en-GB" altLang="nl-NL"/>
              <a:t>Vierde overzichtsniveau</a:t>
            </a:r>
          </a:p>
          <a:p>
            <a:pPr lvl="4"/>
            <a:r>
              <a:rPr lang="en-GB" altLang="nl-NL"/>
              <a:t>Vijfde overzichtsniveau</a:t>
            </a:r>
          </a:p>
          <a:p>
            <a:pPr lvl="4"/>
            <a:r>
              <a:rPr lang="en-GB" altLang="nl-NL"/>
              <a:t>Zesde overzichtsniveau</a:t>
            </a:r>
          </a:p>
          <a:p>
            <a:pPr lvl="4"/>
            <a:r>
              <a:rPr lang="en-GB" altLang="nl-NL"/>
              <a:t>Zevende overzichtsniveau</a:t>
            </a:r>
          </a:p>
        </p:txBody>
      </p:sp>
      <p:sp>
        <p:nvSpPr>
          <p:cNvPr id="2" name="Text Box 3"/>
          <p:cNvSpPr txBox="1">
            <a:spLocks noChangeArrowheads="1"/>
          </p:cNvSpPr>
          <p:nvPr/>
        </p:nvSpPr>
        <p:spPr bwMode="auto">
          <a:xfrm>
            <a:off x="457200" y="6245225"/>
            <a:ext cx="2133600" cy="476250"/>
          </a:xfrm>
          <a:prstGeom prst="rect">
            <a:avLst/>
          </a:prstGeom>
          <a:noFill/>
          <a:ln w="9525" cap="flat">
            <a:noFill/>
            <a:round/>
            <a:headEnd/>
            <a:tailEnd/>
          </a:ln>
          <a:effectLst/>
        </p:spPr>
        <p:txBody>
          <a:bodyPr wrap="none" anchor="ctr"/>
          <a:lstStyle/>
          <a:p>
            <a:pPr defTabSz="449263" fontAlgn="base">
              <a:spcBef>
                <a:spcPct val="0"/>
              </a:spcBef>
              <a:spcAft>
                <a:spcPct val="0"/>
              </a:spcAft>
              <a:buClr>
                <a:srgbClr val="000000"/>
              </a:buClr>
              <a:buSzPct val="100000"/>
              <a:buFont typeface="Times New Roman" pitchFamily="16" charset="0"/>
              <a:buNone/>
              <a:defRPr/>
            </a:pPr>
            <a:endParaRPr lang="nl-NL" sz="2800">
              <a:solidFill>
                <a:srgbClr val="FFFFFF"/>
              </a:solidFill>
              <a:latin typeface="Verdana" pitchFamily="32" charset="0"/>
            </a:endParaRPr>
          </a:p>
        </p:txBody>
      </p:sp>
      <p:sp>
        <p:nvSpPr>
          <p:cNvPr id="1028" name="Text Box 4"/>
          <p:cNvSpPr txBox="1">
            <a:spLocks noChangeArrowheads="1"/>
          </p:cNvSpPr>
          <p:nvPr/>
        </p:nvSpPr>
        <p:spPr bwMode="auto">
          <a:xfrm>
            <a:off x="3124200" y="6245225"/>
            <a:ext cx="2895600" cy="476250"/>
          </a:xfrm>
          <a:prstGeom prst="rect">
            <a:avLst/>
          </a:prstGeom>
          <a:noFill/>
          <a:ln w="9525" cap="flat">
            <a:noFill/>
            <a:round/>
            <a:headEnd/>
            <a:tailEnd/>
          </a:ln>
          <a:effectLst/>
        </p:spPr>
        <p:txBody>
          <a:bodyPr wrap="none" anchor="ctr"/>
          <a:lstStyle/>
          <a:p>
            <a:pPr defTabSz="449263" fontAlgn="base">
              <a:spcBef>
                <a:spcPct val="0"/>
              </a:spcBef>
              <a:spcAft>
                <a:spcPct val="0"/>
              </a:spcAft>
              <a:buClr>
                <a:srgbClr val="000000"/>
              </a:buClr>
              <a:buSzPct val="100000"/>
              <a:buFont typeface="Times New Roman" pitchFamily="16" charset="0"/>
              <a:buNone/>
              <a:defRPr/>
            </a:pPr>
            <a:endParaRPr lang="nl-NL" sz="2800">
              <a:solidFill>
                <a:srgbClr val="FFFFFF"/>
              </a:solidFill>
              <a:latin typeface="Verdana" pitchFamily="32" charset="0"/>
            </a:endParaRPr>
          </a:p>
        </p:txBody>
      </p:sp>
      <p:sp>
        <p:nvSpPr>
          <p:cNvPr id="1029" name="Rectangle 5"/>
          <p:cNvSpPr>
            <a:spLocks noGrp="1" noChangeArrowheads="1"/>
          </p:cNvSpPr>
          <p:nvPr>
            <p:ph type="sldNum"/>
          </p:nvPr>
        </p:nvSpPr>
        <p:spPr bwMode="auto">
          <a:xfrm>
            <a:off x="6553200" y="6245225"/>
            <a:ext cx="2105025" cy="447675"/>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Verdana" pitchFamily="32" charset="0"/>
                <a:ea typeface="Microsoft YaHei" charset="-122"/>
              </a:defRPr>
            </a:lvl1pPr>
          </a:lstStyle>
          <a:p>
            <a:pPr defTabSz="449263" fontAlgn="base">
              <a:spcBef>
                <a:spcPct val="0"/>
              </a:spcBef>
              <a:spcAft>
                <a:spcPct val="0"/>
              </a:spcAft>
              <a:buSzPct val="100000"/>
              <a:defRPr/>
            </a:pPr>
            <a:fld id="{6221BF18-096D-4CC9-932A-58396A9F8A70}" type="slidenum">
              <a:rPr lang="nl-NL" sz="2800"/>
              <a:pPr defTabSz="449263" fontAlgn="base">
                <a:spcBef>
                  <a:spcPct val="0"/>
                </a:spcBef>
                <a:spcAft>
                  <a:spcPct val="0"/>
                </a:spcAft>
                <a:buSzPct val="100000"/>
                <a:defRPr/>
              </a:pPr>
              <a:t>‹nr.›</a:t>
            </a:fld>
            <a:endParaRPr lang="nl-NL" sz="2800"/>
          </a:p>
        </p:txBody>
      </p:sp>
    </p:spTree>
    <p:extLst>
      <p:ext uri="{BB962C8B-B14F-4D97-AF65-F5344CB8AC3E}">
        <p14:creationId xmlns:p14="http://schemas.microsoft.com/office/powerpoint/2010/main" val="1777416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FFFFCC"/>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FFFFCC"/>
          </a:solidFill>
          <a:latin typeface="Arial" charset="0"/>
          <a:ea typeface="Microsoft YaHei"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FFFFCC"/>
          </a:solidFill>
          <a:latin typeface="Arial" charset="0"/>
          <a:ea typeface="Microsoft YaHei"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FFFFCC"/>
          </a:solidFill>
          <a:latin typeface="Arial" charset="0"/>
          <a:ea typeface="Microsoft YaHei"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FFFFCC"/>
          </a:solidFill>
          <a:latin typeface="Arial" charset="0"/>
          <a:ea typeface="Microsoft YaHei" charset="-122"/>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CC"/>
          </a:solidFill>
          <a:latin typeface="Arial" charset="0"/>
          <a:ea typeface="Microsoft YaHei" charset="-122"/>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CC"/>
          </a:solidFill>
          <a:latin typeface="Arial" charset="0"/>
          <a:ea typeface="Microsoft YaHei" charset="-122"/>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CC"/>
          </a:solidFill>
          <a:latin typeface="Arial" charset="0"/>
          <a:ea typeface="Microsoft YaHei" charset="-122"/>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4400">
          <a:solidFill>
            <a:srgbClr val="FFFFCC"/>
          </a:solidFill>
          <a:latin typeface="Arial"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FFFFCC"/>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FFFFCC"/>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FFFFCC"/>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CC"/>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FFFFCC"/>
          </a:solidFill>
          <a:latin typeface="+mn-lt"/>
          <a:ea typeface="+mn-ea"/>
        </a:defRPr>
      </a:lvl5pPr>
      <a:lvl6pPr marL="25146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FFFFCC"/>
          </a:solidFill>
          <a:latin typeface="+mn-lt"/>
          <a:ea typeface="+mn-ea"/>
        </a:defRPr>
      </a:lvl6pPr>
      <a:lvl7pPr marL="29718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FFFFCC"/>
          </a:solidFill>
          <a:latin typeface="+mn-lt"/>
          <a:ea typeface="+mn-ea"/>
        </a:defRPr>
      </a:lvl7pPr>
      <a:lvl8pPr marL="34290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FFFFCC"/>
          </a:solidFill>
          <a:latin typeface="+mn-lt"/>
          <a:ea typeface="+mn-ea"/>
        </a:defRPr>
      </a:lvl8pPr>
      <a:lvl9pPr marL="3886200" indent="-228600" algn="l" defTabSz="449263" rtl="0" eaLnBrk="1" fontAlgn="base" hangingPunct="1">
        <a:spcBef>
          <a:spcPts val="500"/>
        </a:spcBef>
        <a:spcAft>
          <a:spcPct val="0"/>
        </a:spcAft>
        <a:buClr>
          <a:srgbClr val="000000"/>
        </a:buClr>
        <a:buSzPct val="100000"/>
        <a:buFont typeface="Times New Roman" pitchFamily="16" charset="0"/>
        <a:defRPr sz="2000">
          <a:solidFill>
            <a:srgbClr val="FFFFCC"/>
          </a:solidFill>
          <a:latin typeface="+mn-lt"/>
          <a:ea typeface="+mn-ea"/>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flipH="1">
            <a:off x="-454335" y="115888"/>
            <a:ext cx="45433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srgbClr val="FFFFFF"/>
              </a:solidFill>
              <a:latin typeface="Verdana" pitchFamily="34" charset="0"/>
            </a:endParaRPr>
          </a:p>
        </p:txBody>
      </p:sp>
      <p:sp>
        <p:nvSpPr>
          <p:cNvPr id="26631" name="Line 14"/>
          <p:cNvSpPr>
            <a:spLocks noChangeShapeType="1"/>
          </p:cNvSpPr>
          <p:nvPr/>
        </p:nvSpPr>
        <p:spPr bwMode="auto">
          <a:xfrm>
            <a:off x="0" y="1557338"/>
            <a:ext cx="9144000" cy="0"/>
          </a:xfrm>
          <a:prstGeom prst="line">
            <a:avLst/>
          </a:prstGeom>
          <a:noFill/>
          <a:ln w="9360" cap="sq">
            <a:solidFill>
              <a:srgbClr val="FFFFFF"/>
            </a:solidFill>
            <a:miter lim="800000"/>
            <a:headEnd/>
            <a:tailEnd/>
          </a:ln>
          <a:extLst>
            <a:ext uri="{909E8E84-426E-40DD-AFC4-6F175D3DCCD1}">
              <a14:hiddenFill xmlns:a14="http://schemas.microsoft.com/office/drawing/2010/main">
                <a:noFill/>
              </a14:hiddenFill>
            </a:ext>
          </a:extLst>
        </p:spPr>
        <p:txBody>
          <a:bodyPr/>
          <a:lstStyle/>
          <a:p>
            <a:pPr defTabSz="449263" fontAlgn="base">
              <a:spcBef>
                <a:spcPct val="0"/>
              </a:spcBef>
              <a:spcAft>
                <a:spcPct val="0"/>
              </a:spcAft>
              <a:buClr>
                <a:srgbClr val="000000"/>
              </a:buClr>
              <a:buSzPct val="100000"/>
              <a:buFont typeface="Times New Roman" pitchFamily="18" charset="0"/>
              <a:buNone/>
            </a:pPr>
            <a:endParaRPr lang="nl-NL" sz="2800">
              <a:solidFill>
                <a:srgbClr val="FFFFFF"/>
              </a:solidFill>
              <a:latin typeface="Verdana" pitchFamily="34" charset="0"/>
            </a:endParaRPr>
          </a:p>
        </p:txBody>
      </p:sp>
      <p:sp>
        <p:nvSpPr>
          <p:cNvPr id="2" name="Rechthoek 1"/>
          <p:cNvSpPr/>
          <p:nvPr/>
        </p:nvSpPr>
        <p:spPr>
          <a:xfrm>
            <a:off x="949886" y="508000"/>
            <a:ext cx="7351628" cy="477054"/>
          </a:xfrm>
          <a:prstGeom prst="rect">
            <a:avLst/>
          </a:prstGeom>
        </p:spPr>
        <p:txBody>
          <a:bodyPr wrap="none">
            <a:spAutoFit/>
          </a:bodyPr>
          <a:lstStyle/>
          <a:p>
            <a:pPr defTabSz="449263" fontAlgn="base">
              <a:spcBef>
                <a:spcPts val="1500"/>
              </a:spcBef>
              <a:spcAft>
                <a:spcPct val="0"/>
              </a:spcAft>
              <a:buSzPct val="100000"/>
            </a:pPr>
            <a:r>
              <a:rPr lang="nl-NL" altLang="nl-NL" sz="2500" b="1" dirty="0" smtClean="0">
                <a:solidFill>
                  <a:srgbClr val="FFFFFF"/>
                </a:solidFill>
                <a:latin typeface="+mj-lt"/>
                <a:cs typeface="Calibri" panose="020F0502020204030204" pitchFamily="34" charset="0"/>
              </a:rPr>
              <a:t>Christus’ hemelvaart leert ons hemels te leven!</a:t>
            </a:r>
            <a:endParaRPr lang="nl-NL" altLang="nl-NL" sz="2500" b="1" dirty="0">
              <a:solidFill>
                <a:srgbClr val="000000"/>
              </a:solidFill>
              <a:latin typeface="+mj-lt"/>
              <a:cs typeface="Calibri" panose="020F0502020204030204" pitchFamily="34" charset="0"/>
            </a:endParaRPr>
          </a:p>
        </p:txBody>
      </p:sp>
      <p:sp>
        <p:nvSpPr>
          <p:cNvPr id="6" name="Text Box 2"/>
          <p:cNvSpPr txBox="1">
            <a:spLocks noChangeArrowheads="1"/>
          </p:cNvSpPr>
          <p:nvPr/>
        </p:nvSpPr>
        <p:spPr bwMode="auto">
          <a:xfrm>
            <a:off x="2465997" y="2924944"/>
            <a:ext cx="4212005" cy="1587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9pPr>
          </a:lstStyle>
          <a:p>
            <a:pPr defTabSz="449263" eaLnBrk="1" fontAlgn="base" hangingPunct="1">
              <a:spcBef>
                <a:spcPts val="1500"/>
              </a:spcBef>
              <a:spcAft>
                <a:spcPct val="0"/>
              </a:spcAft>
              <a:buSzPct val="100000"/>
            </a:pPr>
            <a:r>
              <a:rPr lang="nl-NL" altLang="nl-NL" sz="2400" b="1" dirty="0" smtClean="0"/>
              <a:t>Opvallend verschil</a:t>
            </a:r>
            <a:endParaRPr lang="nl-NL" altLang="nl-NL" sz="2400" dirty="0"/>
          </a:p>
          <a:p>
            <a:pPr defTabSz="449263" eaLnBrk="1" fontAlgn="base" hangingPunct="1">
              <a:spcBef>
                <a:spcPts val="1500"/>
              </a:spcBef>
              <a:spcAft>
                <a:spcPct val="0"/>
              </a:spcAft>
              <a:buSzPct val="100000"/>
            </a:pPr>
            <a:r>
              <a:rPr lang="nl-NL" altLang="nl-NL" sz="2400" b="1" dirty="0" smtClean="0">
                <a:solidFill>
                  <a:schemeClr val="bg1">
                    <a:lumMod val="50000"/>
                  </a:schemeClr>
                </a:solidFill>
              </a:rPr>
              <a:t>Levend gemaakt</a:t>
            </a:r>
          </a:p>
          <a:p>
            <a:pPr defTabSz="449263" eaLnBrk="1" fontAlgn="base" hangingPunct="1">
              <a:spcBef>
                <a:spcPts val="1500"/>
              </a:spcBef>
              <a:spcAft>
                <a:spcPct val="0"/>
              </a:spcAft>
              <a:buSzPct val="100000"/>
            </a:pPr>
            <a:r>
              <a:rPr lang="nl-NL" altLang="nl-NL" sz="2400" b="1" dirty="0" smtClean="0">
                <a:solidFill>
                  <a:schemeClr val="bg1">
                    <a:lumMod val="50000"/>
                  </a:schemeClr>
                </a:solidFill>
              </a:rPr>
              <a:t>Ons leven vernieuwd</a:t>
            </a:r>
          </a:p>
        </p:txBody>
      </p:sp>
    </p:spTree>
    <p:extLst>
      <p:ext uri="{BB962C8B-B14F-4D97-AF65-F5344CB8AC3E}">
        <p14:creationId xmlns:p14="http://schemas.microsoft.com/office/powerpoint/2010/main" val="1453442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flipH="1">
            <a:off x="-454335" y="115888"/>
            <a:ext cx="45433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srgbClr val="FFFFFF"/>
              </a:solidFill>
              <a:latin typeface="Verdana" pitchFamily="34" charset="0"/>
            </a:endParaRPr>
          </a:p>
        </p:txBody>
      </p:sp>
      <p:sp>
        <p:nvSpPr>
          <p:cNvPr id="26631" name="Line 14"/>
          <p:cNvSpPr>
            <a:spLocks noChangeShapeType="1"/>
          </p:cNvSpPr>
          <p:nvPr/>
        </p:nvSpPr>
        <p:spPr bwMode="auto">
          <a:xfrm>
            <a:off x="0" y="1557338"/>
            <a:ext cx="9144000" cy="0"/>
          </a:xfrm>
          <a:prstGeom prst="line">
            <a:avLst/>
          </a:prstGeom>
          <a:noFill/>
          <a:ln w="9360" cap="sq">
            <a:solidFill>
              <a:srgbClr val="FFFFFF"/>
            </a:solidFill>
            <a:miter lim="800000"/>
            <a:headEnd/>
            <a:tailEnd/>
          </a:ln>
          <a:extLst>
            <a:ext uri="{909E8E84-426E-40DD-AFC4-6F175D3DCCD1}">
              <a14:hiddenFill xmlns:a14="http://schemas.microsoft.com/office/drawing/2010/main">
                <a:noFill/>
              </a14:hiddenFill>
            </a:ext>
          </a:extLst>
        </p:spPr>
        <p:txBody>
          <a:bodyPr/>
          <a:lstStyle/>
          <a:p>
            <a:pPr defTabSz="449263" fontAlgn="base">
              <a:spcBef>
                <a:spcPct val="0"/>
              </a:spcBef>
              <a:spcAft>
                <a:spcPct val="0"/>
              </a:spcAft>
              <a:buClr>
                <a:srgbClr val="000000"/>
              </a:buClr>
              <a:buSzPct val="100000"/>
              <a:buFont typeface="Times New Roman" pitchFamily="18" charset="0"/>
              <a:buNone/>
            </a:pPr>
            <a:endParaRPr lang="nl-NL" sz="2800">
              <a:solidFill>
                <a:srgbClr val="FFFFFF"/>
              </a:solidFill>
              <a:latin typeface="Verdana" pitchFamily="34" charset="0"/>
            </a:endParaRPr>
          </a:p>
        </p:txBody>
      </p:sp>
      <p:sp>
        <p:nvSpPr>
          <p:cNvPr id="2" name="Rechthoek 1"/>
          <p:cNvSpPr/>
          <p:nvPr/>
        </p:nvSpPr>
        <p:spPr>
          <a:xfrm>
            <a:off x="949886" y="508000"/>
            <a:ext cx="7351628" cy="477054"/>
          </a:xfrm>
          <a:prstGeom prst="rect">
            <a:avLst/>
          </a:prstGeom>
        </p:spPr>
        <p:txBody>
          <a:bodyPr wrap="none">
            <a:spAutoFit/>
          </a:bodyPr>
          <a:lstStyle/>
          <a:p>
            <a:pPr defTabSz="449263" fontAlgn="base">
              <a:spcBef>
                <a:spcPts val="1500"/>
              </a:spcBef>
              <a:spcAft>
                <a:spcPct val="0"/>
              </a:spcAft>
              <a:buSzPct val="100000"/>
            </a:pPr>
            <a:r>
              <a:rPr lang="nl-NL" altLang="nl-NL" sz="2500" b="1" dirty="0" smtClean="0">
                <a:solidFill>
                  <a:srgbClr val="FFFFFF"/>
                </a:solidFill>
                <a:latin typeface="+mj-lt"/>
                <a:cs typeface="Calibri" panose="020F0502020204030204" pitchFamily="34" charset="0"/>
              </a:rPr>
              <a:t>Christus’ hemelvaart leert ons hemels te leven!</a:t>
            </a:r>
            <a:endParaRPr lang="nl-NL" altLang="nl-NL" sz="2500" b="1" dirty="0">
              <a:solidFill>
                <a:srgbClr val="000000"/>
              </a:solidFill>
              <a:latin typeface="+mj-lt"/>
              <a:cs typeface="Calibri" panose="020F0502020204030204" pitchFamily="34" charset="0"/>
            </a:endParaRPr>
          </a:p>
        </p:txBody>
      </p:sp>
      <p:pic>
        <p:nvPicPr>
          <p:cNvPr id="7" name="Afbeelding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744" y="1700808"/>
            <a:ext cx="8375912" cy="4711451"/>
          </a:xfrm>
          <a:prstGeom prst="rect">
            <a:avLst/>
          </a:prstGeom>
        </p:spPr>
      </p:pic>
    </p:spTree>
    <p:extLst>
      <p:ext uri="{BB962C8B-B14F-4D97-AF65-F5344CB8AC3E}">
        <p14:creationId xmlns:p14="http://schemas.microsoft.com/office/powerpoint/2010/main" val="3977399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flipH="1">
            <a:off x="-454335" y="115888"/>
            <a:ext cx="45433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srgbClr val="FFFFFF"/>
              </a:solidFill>
              <a:latin typeface="Verdana" pitchFamily="34" charset="0"/>
            </a:endParaRPr>
          </a:p>
        </p:txBody>
      </p:sp>
      <p:sp>
        <p:nvSpPr>
          <p:cNvPr id="26631" name="Line 14"/>
          <p:cNvSpPr>
            <a:spLocks noChangeShapeType="1"/>
          </p:cNvSpPr>
          <p:nvPr/>
        </p:nvSpPr>
        <p:spPr bwMode="auto">
          <a:xfrm>
            <a:off x="0" y="1557338"/>
            <a:ext cx="9144000" cy="0"/>
          </a:xfrm>
          <a:prstGeom prst="line">
            <a:avLst/>
          </a:prstGeom>
          <a:noFill/>
          <a:ln w="9360" cap="sq">
            <a:solidFill>
              <a:srgbClr val="FFFFFF"/>
            </a:solidFill>
            <a:miter lim="800000"/>
            <a:headEnd/>
            <a:tailEnd/>
          </a:ln>
          <a:extLst>
            <a:ext uri="{909E8E84-426E-40DD-AFC4-6F175D3DCCD1}">
              <a14:hiddenFill xmlns:a14="http://schemas.microsoft.com/office/drawing/2010/main">
                <a:noFill/>
              </a14:hiddenFill>
            </a:ext>
          </a:extLst>
        </p:spPr>
        <p:txBody>
          <a:bodyPr/>
          <a:lstStyle/>
          <a:p>
            <a:pPr defTabSz="449263" fontAlgn="base">
              <a:spcBef>
                <a:spcPct val="0"/>
              </a:spcBef>
              <a:spcAft>
                <a:spcPct val="0"/>
              </a:spcAft>
              <a:buClr>
                <a:srgbClr val="000000"/>
              </a:buClr>
              <a:buSzPct val="100000"/>
              <a:buFont typeface="Times New Roman" pitchFamily="18" charset="0"/>
              <a:buNone/>
            </a:pPr>
            <a:endParaRPr lang="nl-NL" sz="2800">
              <a:solidFill>
                <a:srgbClr val="FFFFFF"/>
              </a:solidFill>
              <a:latin typeface="Verdana" pitchFamily="34" charset="0"/>
            </a:endParaRPr>
          </a:p>
        </p:txBody>
      </p:sp>
      <p:sp>
        <p:nvSpPr>
          <p:cNvPr id="2" name="Rechthoek 1"/>
          <p:cNvSpPr/>
          <p:nvPr/>
        </p:nvSpPr>
        <p:spPr>
          <a:xfrm>
            <a:off x="949886" y="508000"/>
            <a:ext cx="7351628" cy="477054"/>
          </a:xfrm>
          <a:prstGeom prst="rect">
            <a:avLst/>
          </a:prstGeom>
        </p:spPr>
        <p:txBody>
          <a:bodyPr wrap="none">
            <a:spAutoFit/>
          </a:bodyPr>
          <a:lstStyle/>
          <a:p>
            <a:pPr defTabSz="449263" fontAlgn="base">
              <a:spcBef>
                <a:spcPts val="1500"/>
              </a:spcBef>
              <a:spcAft>
                <a:spcPct val="0"/>
              </a:spcAft>
              <a:buSzPct val="100000"/>
            </a:pPr>
            <a:r>
              <a:rPr lang="nl-NL" altLang="nl-NL" sz="2500" b="1" dirty="0" smtClean="0">
                <a:solidFill>
                  <a:srgbClr val="FFFFFF"/>
                </a:solidFill>
                <a:latin typeface="+mj-lt"/>
                <a:cs typeface="Calibri" panose="020F0502020204030204" pitchFamily="34" charset="0"/>
              </a:rPr>
              <a:t>Christus’ hemelvaart leert ons hemels te leven!</a:t>
            </a:r>
            <a:endParaRPr lang="nl-NL" altLang="nl-NL" sz="2500" b="1" dirty="0">
              <a:solidFill>
                <a:srgbClr val="000000"/>
              </a:solidFill>
              <a:latin typeface="+mj-lt"/>
              <a:cs typeface="Calibri" panose="020F0502020204030204" pitchFamily="34" charset="0"/>
            </a:endParaRPr>
          </a:p>
        </p:txBody>
      </p:sp>
      <p:pic>
        <p:nvPicPr>
          <p:cNvPr id="7" name="Afbeelding 6"/>
          <p:cNvPicPr>
            <a:picLocks noChangeAspect="1"/>
          </p:cNvPicPr>
          <p:nvPr/>
        </p:nvPicPr>
        <p:blipFill rotWithShape="1">
          <a:blip r:embed="rId3" cstate="print">
            <a:extLst>
              <a:ext uri="{28A0092B-C50C-407E-A947-70E740481C1C}">
                <a14:useLocalDpi xmlns:a14="http://schemas.microsoft.com/office/drawing/2010/main" val="0"/>
              </a:ext>
            </a:extLst>
          </a:blip>
          <a:srcRect t="23997"/>
          <a:stretch/>
        </p:blipFill>
        <p:spPr>
          <a:xfrm>
            <a:off x="1619672" y="1916832"/>
            <a:ext cx="5820086" cy="4423419"/>
          </a:xfrm>
          <a:prstGeom prst="rect">
            <a:avLst/>
          </a:prstGeom>
        </p:spPr>
      </p:pic>
    </p:spTree>
    <p:extLst>
      <p:ext uri="{BB962C8B-B14F-4D97-AF65-F5344CB8AC3E}">
        <p14:creationId xmlns:p14="http://schemas.microsoft.com/office/powerpoint/2010/main" val="315720119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flipH="1">
            <a:off x="-454335" y="115888"/>
            <a:ext cx="45433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srgbClr val="FFFFFF"/>
              </a:solidFill>
              <a:latin typeface="Verdana" pitchFamily="34" charset="0"/>
            </a:endParaRPr>
          </a:p>
        </p:txBody>
      </p:sp>
      <p:sp>
        <p:nvSpPr>
          <p:cNvPr id="26631" name="Line 14"/>
          <p:cNvSpPr>
            <a:spLocks noChangeShapeType="1"/>
          </p:cNvSpPr>
          <p:nvPr/>
        </p:nvSpPr>
        <p:spPr bwMode="auto">
          <a:xfrm>
            <a:off x="0" y="1557338"/>
            <a:ext cx="9144000" cy="0"/>
          </a:xfrm>
          <a:prstGeom prst="line">
            <a:avLst/>
          </a:prstGeom>
          <a:noFill/>
          <a:ln w="9360" cap="sq">
            <a:solidFill>
              <a:srgbClr val="FFFFFF"/>
            </a:solidFill>
            <a:miter lim="800000"/>
            <a:headEnd/>
            <a:tailEnd/>
          </a:ln>
          <a:extLst>
            <a:ext uri="{909E8E84-426E-40DD-AFC4-6F175D3DCCD1}">
              <a14:hiddenFill xmlns:a14="http://schemas.microsoft.com/office/drawing/2010/main">
                <a:noFill/>
              </a14:hiddenFill>
            </a:ext>
          </a:extLst>
        </p:spPr>
        <p:txBody>
          <a:bodyPr/>
          <a:lstStyle/>
          <a:p>
            <a:pPr defTabSz="449263" fontAlgn="base">
              <a:spcBef>
                <a:spcPct val="0"/>
              </a:spcBef>
              <a:spcAft>
                <a:spcPct val="0"/>
              </a:spcAft>
              <a:buClr>
                <a:srgbClr val="000000"/>
              </a:buClr>
              <a:buSzPct val="100000"/>
              <a:buFont typeface="Times New Roman" pitchFamily="18" charset="0"/>
              <a:buNone/>
            </a:pPr>
            <a:endParaRPr lang="nl-NL" sz="2800">
              <a:solidFill>
                <a:srgbClr val="FFFFFF"/>
              </a:solidFill>
              <a:latin typeface="Verdana" pitchFamily="34" charset="0"/>
            </a:endParaRPr>
          </a:p>
        </p:txBody>
      </p:sp>
      <p:sp>
        <p:nvSpPr>
          <p:cNvPr id="2" name="Rechthoek 1"/>
          <p:cNvSpPr/>
          <p:nvPr/>
        </p:nvSpPr>
        <p:spPr>
          <a:xfrm>
            <a:off x="949886" y="508000"/>
            <a:ext cx="7351628" cy="477054"/>
          </a:xfrm>
          <a:prstGeom prst="rect">
            <a:avLst/>
          </a:prstGeom>
        </p:spPr>
        <p:txBody>
          <a:bodyPr wrap="none">
            <a:spAutoFit/>
          </a:bodyPr>
          <a:lstStyle/>
          <a:p>
            <a:pPr defTabSz="449263" fontAlgn="base">
              <a:spcBef>
                <a:spcPts val="1500"/>
              </a:spcBef>
              <a:spcAft>
                <a:spcPct val="0"/>
              </a:spcAft>
              <a:buSzPct val="100000"/>
            </a:pPr>
            <a:r>
              <a:rPr lang="nl-NL" altLang="nl-NL" sz="2500" b="1" dirty="0" smtClean="0">
                <a:solidFill>
                  <a:srgbClr val="FFFFFF"/>
                </a:solidFill>
                <a:latin typeface="+mj-lt"/>
                <a:cs typeface="Calibri" panose="020F0502020204030204" pitchFamily="34" charset="0"/>
              </a:rPr>
              <a:t>Christus’ hemelvaart leert ons hemels te leven!</a:t>
            </a:r>
            <a:endParaRPr lang="nl-NL" altLang="nl-NL" sz="2500" b="1" dirty="0">
              <a:solidFill>
                <a:srgbClr val="000000"/>
              </a:solidFill>
              <a:latin typeface="+mj-lt"/>
              <a:cs typeface="Calibri" panose="020F0502020204030204" pitchFamily="34" charset="0"/>
            </a:endParaRPr>
          </a:p>
        </p:txBody>
      </p:sp>
      <p:sp>
        <p:nvSpPr>
          <p:cNvPr id="6" name="Text Box 2"/>
          <p:cNvSpPr txBox="1">
            <a:spLocks noChangeArrowheads="1"/>
          </p:cNvSpPr>
          <p:nvPr/>
        </p:nvSpPr>
        <p:spPr bwMode="auto">
          <a:xfrm>
            <a:off x="2465997" y="2924944"/>
            <a:ext cx="4212005" cy="1587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9pPr>
          </a:lstStyle>
          <a:p>
            <a:pPr defTabSz="449263" eaLnBrk="1" fontAlgn="base" hangingPunct="1">
              <a:spcBef>
                <a:spcPts val="1500"/>
              </a:spcBef>
              <a:spcAft>
                <a:spcPct val="0"/>
              </a:spcAft>
              <a:buSzPct val="100000"/>
            </a:pPr>
            <a:r>
              <a:rPr lang="nl-NL" altLang="nl-NL" sz="2400" b="1" dirty="0" smtClean="0">
                <a:solidFill>
                  <a:schemeClr val="bg1">
                    <a:lumMod val="50000"/>
                  </a:schemeClr>
                </a:solidFill>
              </a:rPr>
              <a:t>Opvallend verschil</a:t>
            </a:r>
            <a:endParaRPr lang="nl-NL" altLang="nl-NL" sz="2400" dirty="0">
              <a:solidFill>
                <a:schemeClr val="bg1">
                  <a:lumMod val="50000"/>
                </a:schemeClr>
              </a:solidFill>
            </a:endParaRPr>
          </a:p>
          <a:p>
            <a:pPr defTabSz="449263" eaLnBrk="1" fontAlgn="base" hangingPunct="1">
              <a:spcBef>
                <a:spcPts val="1500"/>
              </a:spcBef>
              <a:spcAft>
                <a:spcPct val="0"/>
              </a:spcAft>
              <a:buSzPct val="100000"/>
            </a:pPr>
            <a:r>
              <a:rPr lang="nl-NL" altLang="nl-NL" sz="2400" b="1" dirty="0" smtClean="0"/>
              <a:t>Levend gemaakt</a:t>
            </a:r>
          </a:p>
          <a:p>
            <a:pPr defTabSz="449263" eaLnBrk="1" fontAlgn="base" hangingPunct="1">
              <a:spcBef>
                <a:spcPts val="1500"/>
              </a:spcBef>
              <a:spcAft>
                <a:spcPct val="0"/>
              </a:spcAft>
              <a:buSzPct val="100000"/>
            </a:pPr>
            <a:r>
              <a:rPr lang="nl-NL" altLang="nl-NL" sz="2400" b="1" dirty="0" smtClean="0">
                <a:solidFill>
                  <a:schemeClr val="bg1">
                    <a:lumMod val="50000"/>
                  </a:schemeClr>
                </a:solidFill>
              </a:rPr>
              <a:t>Ons leven vernieuwd</a:t>
            </a:r>
          </a:p>
        </p:txBody>
      </p:sp>
    </p:spTree>
    <p:extLst>
      <p:ext uri="{BB962C8B-B14F-4D97-AF65-F5344CB8AC3E}">
        <p14:creationId xmlns:p14="http://schemas.microsoft.com/office/powerpoint/2010/main" val="8037661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flipH="1">
            <a:off x="-454335" y="115888"/>
            <a:ext cx="45433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srgbClr val="FFFFFF"/>
              </a:solidFill>
              <a:latin typeface="Verdana" pitchFamily="34" charset="0"/>
            </a:endParaRPr>
          </a:p>
        </p:txBody>
      </p:sp>
      <p:sp>
        <p:nvSpPr>
          <p:cNvPr id="26631" name="Line 14"/>
          <p:cNvSpPr>
            <a:spLocks noChangeShapeType="1"/>
          </p:cNvSpPr>
          <p:nvPr/>
        </p:nvSpPr>
        <p:spPr bwMode="auto">
          <a:xfrm>
            <a:off x="0" y="1557338"/>
            <a:ext cx="9144000" cy="0"/>
          </a:xfrm>
          <a:prstGeom prst="line">
            <a:avLst/>
          </a:prstGeom>
          <a:noFill/>
          <a:ln w="9360" cap="sq">
            <a:solidFill>
              <a:srgbClr val="FFFFFF"/>
            </a:solidFill>
            <a:miter lim="800000"/>
            <a:headEnd/>
            <a:tailEnd/>
          </a:ln>
          <a:extLst>
            <a:ext uri="{909E8E84-426E-40DD-AFC4-6F175D3DCCD1}">
              <a14:hiddenFill xmlns:a14="http://schemas.microsoft.com/office/drawing/2010/main">
                <a:noFill/>
              </a14:hiddenFill>
            </a:ext>
          </a:extLst>
        </p:spPr>
        <p:txBody>
          <a:bodyPr/>
          <a:lstStyle/>
          <a:p>
            <a:pPr defTabSz="449263" fontAlgn="base">
              <a:spcBef>
                <a:spcPct val="0"/>
              </a:spcBef>
              <a:spcAft>
                <a:spcPct val="0"/>
              </a:spcAft>
              <a:buClr>
                <a:srgbClr val="000000"/>
              </a:buClr>
              <a:buSzPct val="100000"/>
              <a:buFont typeface="Times New Roman" pitchFamily="18" charset="0"/>
              <a:buNone/>
            </a:pPr>
            <a:endParaRPr lang="nl-NL" sz="2800">
              <a:solidFill>
                <a:srgbClr val="FFFFFF"/>
              </a:solidFill>
              <a:latin typeface="Verdana" pitchFamily="34" charset="0"/>
            </a:endParaRPr>
          </a:p>
        </p:txBody>
      </p:sp>
      <p:sp>
        <p:nvSpPr>
          <p:cNvPr id="2" name="Rechthoek 1"/>
          <p:cNvSpPr/>
          <p:nvPr/>
        </p:nvSpPr>
        <p:spPr>
          <a:xfrm>
            <a:off x="949886" y="508000"/>
            <a:ext cx="7351628" cy="477054"/>
          </a:xfrm>
          <a:prstGeom prst="rect">
            <a:avLst/>
          </a:prstGeom>
        </p:spPr>
        <p:txBody>
          <a:bodyPr wrap="none">
            <a:spAutoFit/>
          </a:bodyPr>
          <a:lstStyle/>
          <a:p>
            <a:pPr defTabSz="449263" fontAlgn="base">
              <a:spcBef>
                <a:spcPts val="1500"/>
              </a:spcBef>
              <a:spcAft>
                <a:spcPct val="0"/>
              </a:spcAft>
              <a:buSzPct val="100000"/>
            </a:pPr>
            <a:r>
              <a:rPr lang="nl-NL" altLang="nl-NL" sz="2500" b="1" dirty="0" smtClean="0">
                <a:solidFill>
                  <a:srgbClr val="FFFFFF"/>
                </a:solidFill>
                <a:latin typeface="+mj-lt"/>
                <a:cs typeface="Calibri" panose="020F0502020204030204" pitchFamily="34" charset="0"/>
              </a:rPr>
              <a:t>Christus’ hemelvaart leert ons hemels te leven!</a:t>
            </a:r>
            <a:endParaRPr lang="nl-NL" altLang="nl-NL" sz="2500" b="1" dirty="0">
              <a:solidFill>
                <a:srgbClr val="000000"/>
              </a:solidFill>
              <a:latin typeface="+mj-lt"/>
              <a:cs typeface="Calibri" panose="020F0502020204030204" pitchFamily="34" charset="0"/>
            </a:endParaRPr>
          </a:p>
        </p:txBody>
      </p:sp>
      <p:sp>
        <p:nvSpPr>
          <p:cNvPr id="6" name="Text Box 2"/>
          <p:cNvSpPr txBox="1">
            <a:spLocks noChangeArrowheads="1"/>
          </p:cNvSpPr>
          <p:nvPr/>
        </p:nvSpPr>
        <p:spPr bwMode="auto">
          <a:xfrm>
            <a:off x="467544" y="1973720"/>
            <a:ext cx="8208912" cy="3995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9pPr>
          </a:lstStyle>
          <a:p>
            <a:pPr defTabSz="449263" eaLnBrk="1" fontAlgn="base" hangingPunct="1">
              <a:spcBef>
                <a:spcPts val="1500"/>
              </a:spcBef>
              <a:spcAft>
                <a:spcPct val="0"/>
              </a:spcAft>
              <a:buSzPct val="100000"/>
            </a:pPr>
            <a:r>
              <a:rPr lang="nl-NL" altLang="nl-NL" sz="1800" dirty="0" smtClean="0"/>
              <a:t>Vroeger waren jullie eigenlijk dood, want jullie deden alleen maar verkeerde dingen. </a:t>
            </a:r>
            <a:br>
              <a:rPr lang="nl-NL" altLang="nl-NL" sz="1800" dirty="0" smtClean="0"/>
            </a:br>
            <a:r>
              <a:rPr lang="nl-NL" altLang="nl-NL" sz="1800" dirty="0" smtClean="0"/>
              <a:t>Jullie gedra</a:t>
            </a:r>
            <a:r>
              <a:rPr lang="nl-NL" altLang="nl-NL" sz="1800" dirty="0" smtClean="0"/>
              <a:t>g paste bij de slechte wereld waarin we leven, want jullie gehoorzaamden de duivel. En de duivel zorgt ervoor dat mensen zicht verzetten tegen God.</a:t>
            </a:r>
            <a:br>
              <a:rPr lang="nl-NL" altLang="nl-NL" sz="1800" dirty="0" smtClean="0"/>
            </a:br>
            <a:endParaRPr lang="nl-NL" altLang="nl-NL" sz="1800" dirty="0" smtClean="0"/>
          </a:p>
          <a:p>
            <a:pPr defTabSz="449263" eaLnBrk="1" fontAlgn="base" hangingPunct="1">
              <a:spcBef>
                <a:spcPts val="1500"/>
              </a:spcBef>
              <a:spcAft>
                <a:spcPct val="0"/>
              </a:spcAft>
              <a:buSzPct val="100000"/>
            </a:pPr>
            <a:r>
              <a:rPr lang="nl-NL" altLang="nl-NL" sz="1800" dirty="0" smtClean="0"/>
              <a:t>Zo leefden wij allemaal voordat we christenen werden. We deden allemaal verkeerde dingen. We lieten ons leiden door onze eigen verlangens. We zijn allemaal als zondige mensen geboren. Daarom verdienen we allemaal Gods straf.</a:t>
            </a:r>
          </a:p>
          <a:p>
            <a:pPr defTabSz="449263" eaLnBrk="1" fontAlgn="base" hangingPunct="1">
              <a:spcBef>
                <a:spcPts val="1500"/>
              </a:spcBef>
              <a:spcAft>
                <a:spcPct val="0"/>
              </a:spcAft>
              <a:buSzPct val="100000"/>
            </a:pPr>
            <a:endParaRPr lang="nl-NL" altLang="nl-NL" sz="1800" dirty="0"/>
          </a:p>
          <a:p>
            <a:pPr algn="r" defTabSz="449263" eaLnBrk="1" fontAlgn="base" hangingPunct="1">
              <a:spcBef>
                <a:spcPts val="1500"/>
              </a:spcBef>
              <a:spcAft>
                <a:spcPct val="0"/>
              </a:spcAft>
              <a:buSzPct val="100000"/>
            </a:pPr>
            <a:r>
              <a:rPr lang="nl-NL" altLang="nl-NL" sz="1800" dirty="0"/>
              <a:t>Efeziërs </a:t>
            </a:r>
            <a:r>
              <a:rPr lang="nl-NL" altLang="nl-NL" sz="1800" dirty="0" smtClean="0"/>
              <a:t>2: 1-3 BGT</a:t>
            </a:r>
          </a:p>
        </p:txBody>
      </p:sp>
    </p:spTree>
    <p:extLst>
      <p:ext uri="{BB962C8B-B14F-4D97-AF65-F5344CB8AC3E}">
        <p14:creationId xmlns:p14="http://schemas.microsoft.com/office/powerpoint/2010/main" val="289959080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flipH="1">
            <a:off x="-454335" y="115888"/>
            <a:ext cx="45433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srgbClr val="FFFFFF"/>
              </a:solidFill>
              <a:latin typeface="Verdana" pitchFamily="34" charset="0"/>
            </a:endParaRPr>
          </a:p>
        </p:txBody>
      </p:sp>
      <p:sp>
        <p:nvSpPr>
          <p:cNvPr id="26631" name="Line 14"/>
          <p:cNvSpPr>
            <a:spLocks noChangeShapeType="1"/>
          </p:cNvSpPr>
          <p:nvPr/>
        </p:nvSpPr>
        <p:spPr bwMode="auto">
          <a:xfrm>
            <a:off x="0" y="1557338"/>
            <a:ext cx="9144000" cy="0"/>
          </a:xfrm>
          <a:prstGeom prst="line">
            <a:avLst/>
          </a:prstGeom>
          <a:noFill/>
          <a:ln w="9360" cap="sq">
            <a:solidFill>
              <a:srgbClr val="FFFFFF"/>
            </a:solidFill>
            <a:miter lim="800000"/>
            <a:headEnd/>
            <a:tailEnd/>
          </a:ln>
          <a:extLst>
            <a:ext uri="{909E8E84-426E-40DD-AFC4-6F175D3DCCD1}">
              <a14:hiddenFill xmlns:a14="http://schemas.microsoft.com/office/drawing/2010/main">
                <a:noFill/>
              </a14:hiddenFill>
            </a:ext>
          </a:extLst>
        </p:spPr>
        <p:txBody>
          <a:bodyPr/>
          <a:lstStyle/>
          <a:p>
            <a:pPr defTabSz="449263" fontAlgn="base">
              <a:spcBef>
                <a:spcPct val="0"/>
              </a:spcBef>
              <a:spcAft>
                <a:spcPct val="0"/>
              </a:spcAft>
              <a:buClr>
                <a:srgbClr val="000000"/>
              </a:buClr>
              <a:buSzPct val="100000"/>
              <a:buFont typeface="Times New Roman" pitchFamily="18" charset="0"/>
              <a:buNone/>
            </a:pPr>
            <a:endParaRPr lang="nl-NL" sz="2800">
              <a:solidFill>
                <a:srgbClr val="FFFFFF"/>
              </a:solidFill>
              <a:latin typeface="Verdana" pitchFamily="34" charset="0"/>
            </a:endParaRPr>
          </a:p>
        </p:txBody>
      </p:sp>
      <p:sp>
        <p:nvSpPr>
          <p:cNvPr id="2" name="Rechthoek 1"/>
          <p:cNvSpPr/>
          <p:nvPr/>
        </p:nvSpPr>
        <p:spPr>
          <a:xfrm>
            <a:off x="949886" y="508000"/>
            <a:ext cx="7351628" cy="477054"/>
          </a:xfrm>
          <a:prstGeom prst="rect">
            <a:avLst/>
          </a:prstGeom>
        </p:spPr>
        <p:txBody>
          <a:bodyPr wrap="none">
            <a:spAutoFit/>
          </a:bodyPr>
          <a:lstStyle/>
          <a:p>
            <a:pPr defTabSz="449263" fontAlgn="base">
              <a:spcBef>
                <a:spcPts val="1500"/>
              </a:spcBef>
              <a:spcAft>
                <a:spcPct val="0"/>
              </a:spcAft>
              <a:buSzPct val="100000"/>
            </a:pPr>
            <a:r>
              <a:rPr lang="nl-NL" altLang="nl-NL" sz="2500" b="1" dirty="0" smtClean="0">
                <a:solidFill>
                  <a:srgbClr val="FFFFFF"/>
                </a:solidFill>
                <a:latin typeface="+mj-lt"/>
                <a:cs typeface="Calibri" panose="020F0502020204030204" pitchFamily="34" charset="0"/>
              </a:rPr>
              <a:t>Christus’ hemelvaart leert ons hemels te leven!</a:t>
            </a:r>
            <a:endParaRPr lang="nl-NL" altLang="nl-NL" sz="2500" b="1" dirty="0">
              <a:solidFill>
                <a:srgbClr val="000000"/>
              </a:solidFill>
              <a:latin typeface="+mj-lt"/>
              <a:cs typeface="Calibri" panose="020F0502020204030204" pitchFamily="34" charset="0"/>
            </a:endParaRPr>
          </a:p>
        </p:txBody>
      </p:sp>
      <p:sp>
        <p:nvSpPr>
          <p:cNvPr id="6" name="Text Box 2"/>
          <p:cNvSpPr txBox="1">
            <a:spLocks noChangeArrowheads="1"/>
          </p:cNvSpPr>
          <p:nvPr/>
        </p:nvSpPr>
        <p:spPr bwMode="auto">
          <a:xfrm>
            <a:off x="467544" y="1973720"/>
            <a:ext cx="8208912" cy="2141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9pPr>
          </a:lstStyle>
          <a:p>
            <a:pPr defTabSz="449263" eaLnBrk="1" fontAlgn="base" hangingPunct="1">
              <a:spcBef>
                <a:spcPts val="1500"/>
              </a:spcBef>
              <a:spcAft>
                <a:spcPct val="0"/>
              </a:spcAft>
              <a:buSzPct val="100000"/>
            </a:pPr>
            <a:r>
              <a:rPr lang="nl-NL" altLang="nl-NL" sz="1800" dirty="0" smtClean="0"/>
              <a:t>Maar Gods goedheid is groot! Hij is vol liefde voor de mensen, hij houdt van ons. Daarom heeft hij ons samen met Christus levend gemaakt. Vroeger waren we eigenlijk dood, want we deden slechte dingen. Maar dankzij Gods goedheid zijn we gered.</a:t>
            </a:r>
          </a:p>
          <a:p>
            <a:pPr defTabSz="449263" eaLnBrk="1" fontAlgn="base" hangingPunct="1">
              <a:spcBef>
                <a:spcPts val="1500"/>
              </a:spcBef>
              <a:spcAft>
                <a:spcPct val="0"/>
              </a:spcAft>
              <a:buSzPct val="100000"/>
            </a:pPr>
            <a:endParaRPr lang="nl-NL" altLang="nl-NL" sz="1800" dirty="0"/>
          </a:p>
          <a:p>
            <a:pPr algn="r" defTabSz="449263" eaLnBrk="1" fontAlgn="base" hangingPunct="1">
              <a:spcBef>
                <a:spcPts val="1500"/>
              </a:spcBef>
              <a:spcAft>
                <a:spcPct val="0"/>
              </a:spcAft>
              <a:buSzPct val="100000"/>
            </a:pPr>
            <a:r>
              <a:rPr lang="nl-NL" altLang="nl-NL" sz="1800" dirty="0" smtClean="0"/>
              <a:t>Efeziërs 2: 4 BGT</a:t>
            </a:r>
            <a:endParaRPr lang="nl-NL" altLang="nl-NL" sz="1800" dirty="0"/>
          </a:p>
        </p:txBody>
      </p:sp>
    </p:spTree>
    <p:extLst>
      <p:ext uri="{BB962C8B-B14F-4D97-AF65-F5344CB8AC3E}">
        <p14:creationId xmlns:p14="http://schemas.microsoft.com/office/powerpoint/2010/main" val="3309155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flipH="1">
            <a:off x="-454335" y="115888"/>
            <a:ext cx="45433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srgbClr val="FFFFFF"/>
              </a:solidFill>
              <a:latin typeface="Verdana" pitchFamily="34" charset="0"/>
            </a:endParaRPr>
          </a:p>
        </p:txBody>
      </p:sp>
      <p:sp>
        <p:nvSpPr>
          <p:cNvPr id="26631" name="Line 14"/>
          <p:cNvSpPr>
            <a:spLocks noChangeShapeType="1"/>
          </p:cNvSpPr>
          <p:nvPr/>
        </p:nvSpPr>
        <p:spPr bwMode="auto">
          <a:xfrm>
            <a:off x="0" y="1557338"/>
            <a:ext cx="9144000" cy="0"/>
          </a:xfrm>
          <a:prstGeom prst="line">
            <a:avLst/>
          </a:prstGeom>
          <a:noFill/>
          <a:ln w="9360" cap="sq">
            <a:solidFill>
              <a:srgbClr val="FFFFFF"/>
            </a:solidFill>
            <a:miter lim="800000"/>
            <a:headEnd/>
            <a:tailEnd/>
          </a:ln>
          <a:extLst>
            <a:ext uri="{909E8E84-426E-40DD-AFC4-6F175D3DCCD1}">
              <a14:hiddenFill xmlns:a14="http://schemas.microsoft.com/office/drawing/2010/main">
                <a:noFill/>
              </a14:hiddenFill>
            </a:ext>
          </a:extLst>
        </p:spPr>
        <p:txBody>
          <a:bodyPr/>
          <a:lstStyle/>
          <a:p>
            <a:pPr defTabSz="449263" fontAlgn="base">
              <a:spcBef>
                <a:spcPct val="0"/>
              </a:spcBef>
              <a:spcAft>
                <a:spcPct val="0"/>
              </a:spcAft>
              <a:buClr>
                <a:srgbClr val="000000"/>
              </a:buClr>
              <a:buSzPct val="100000"/>
              <a:buFont typeface="Times New Roman" pitchFamily="18" charset="0"/>
              <a:buNone/>
            </a:pPr>
            <a:endParaRPr lang="nl-NL" sz="2800">
              <a:solidFill>
                <a:srgbClr val="FFFFFF"/>
              </a:solidFill>
              <a:latin typeface="Verdana" pitchFamily="34" charset="0"/>
            </a:endParaRPr>
          </a:p>
        </p:txBody>
      </p:sp>
      <p:sp>
        <p:nvSpPr>
          <p:cNvPr id="2" name="Rechthoek 1"/>
          <p:cNvSpPr/>
          <p:nvPr/>
        </p:nvSpPr>
        <p:spPr>
          <a:xfrm>
            <a:off x="949886" y="508000"/>
            <a:ext cx="7351628" cy="477054"/>
          </a:xfrm>
          <a:prstGeom prst="rect">
            <a:avLst/>
          </a:prstGeom>
        </p:spPr>
        <p:txBody>
          <a:bodyPr wrap="none">
            <a:spAutoFit/>
          </a:bodyPr>
          <a:lstStyle/>
          <a:p>
            <a:pPr defTabSz="449263" fontAlgn="base">
              <a:spcBef>
                <a:spcPts val="1500"/>
              </a:spcBef>
              <a:spcAft>
                <a:spcPct val="0"/>
              </a:spcAft>
              <a:buSzPct val="100000"/>
            </a:pPr>
            <a:r>
              <a:rPr lang="nl-NL" altLang="nl-NL" sz="2500" b="1" dirty="0" smtClean="0">
                <a:solidFill>
                  <a:srgbClr val="FFFFFF"/>
                </a:solidFill>
                <a:latin typeface="+mj-lt"/>
                <a:cs typeface="Calibri" panose="020F0502020204030204" pitchFamily="34" charset="0"/>
              </a:rPr>
              <a:t>Christus’ hemelvaart leert ons hemels te leven!</a:t>
            </a:r>
            <a:endParaRPr lang="nl-NL" altLang="nl-NL" sz="2500" b="1" dirty="0">
              <a:solidFill>
                <a:srgbClr val="000000"/>
              </a:solidFill>
              <a:latin typeface="+mj-lt"/>
              <a:cs typeface="Calibri" panose="020F0502020204030204" pitchFamily="34" charset="0"/>
            </a:endParaRPr>
          </a:p>
        </p:txBody>
      </p:sp>
      <p:sp>
        <p:nvSpPr>
          <p:cNvPr id="6" name="Text Box 2"/>
          <p:cNvSpPr txBox="1">
            <a:spLocks noChangeArrowheads="1"/>
          </p:cNvSpPr>
          <p:nvPr/>
        </p:nvSpPr>
        <p:spPr bwMode="auto">
          <a:xfrm>
            <a:off x="2465997" y="2924944"/>
            <a:ext cx="4212005" cy="1587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Verdana" pitchFamily="34" charset="0"/>
                <a:ea typeface="Microsoft YaHei" pitchFamily="34" charset="-122"/>
              </a:defRPr>
            </a:lvl9pPr>
          </a:lstStyle>
          <a:p>
            <a:pPr defTabSz="449263" eaLnBrk="1" fontAlgn="base" hangingPunct="1">
              <a:spcBef>
                <a:spcPts val="1500"/>
              </a:spcBef>
              <a:spcAft>
                <a:spcPct val="0"/>
              </a:spcAft>
              <a:buSzPct val="100000"/>
            </a:pPr>
            <a:r>
              <a:rPr lang="nl-NL" altLang="nl-NL" sz="2400" b="1" dirty="0" smtClean="0">
                <a:solidFill>
                  <a:schemeClr val="bg1">
                    <a:lumMod val="50000"/>
                  </a:schemeClr>
                </a:solidFill>
              </a:rPr>
              <a:t>Opvallend verschil</a:t>
            </a:r>
            <a:endParaRPr lang="nl-NL" altLang="nl-NL" sz="2400" dirty="0">
              <a:solidFill>
                <a:schemeClr val="bg1">
                  <a:lumMod val="50000"/>
                </a:schemeClr>
              </a:solidFill>
            </a:endParaRPr>
          </a:p>
          <a:p>
            <a:pPr defTabSz="449263" eaLnBrk="1" fontAlgn="base" hangingPunct="1">
              <a:spcBef>
                <a:spcPts val="1500"/>
              </a:spcBef>
              <a:spcAft>
                <a:spcPct val="0"/>
              </a:spcAft>
              <a:buSzPct val="100000"/>
            </a:pPr>
            <a:r>
              <a:rPr lang="nl-NL" altLang="nl-NL" sz="2400" b="1" dirty="0" smtClean="0">
                <a:solidFill>
                  <a:schemeClr val="bg1">
                    <a:lumMod val="50000"/>
                  </a:schemeClr>
                </a:solidFill>
              </a:rPr>
              <a:t>Levend gemaakt</a:t>
            </a:r>
          </a:p>
          <a:p>
            <a:pPr defTabSz="449263" eaLnBrk="1" fontAlgn="base" hangingPunct="1">
              <a:spcBef>
                <a:spcPts val="1500"/>
              </a:spcBef>
              <a:spcAft>
                <a:spcPct val="0"/>
              </a:spcAft>
              <a:buSzPct val="100000"/>
            </a:pPr>
            <a:r>
              <a:rPr lang="nl-NL" altLang="nl-NL" sz="2400" b="1" dirty="0" smtClean="0"/>
              <a:t>Ons leven vernieuwd</a:t>
            </a:r>
          </a:p>
        </p:txBody>
      </p:sp>
    </p:spTree>
    <p:extLst>
      <p:ext uri="{BB962C8B-B14F-4D97-AF65-F5344CB8AC3E}">
        <p14:creationId xmlns:p14="http://schemas.microsoft.com/office/powerpoint/2010/main" val="80376610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flipH="1">
            <a:off x="-454335" y="115888"/>
            <a:ext cx="45433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srgbClr val="FFFFFF"/>
              </a:solidFill>
              <a:latin typeface="Verdana" pitchFamily="34" charset="0"/>
            </a:endParaRPr>
          </a:p>
        </p:txBody>
      </p:sp>
      <p:sp>
        <p:nvSpPr>
          <p:cNvPr id="26631" name="Line 14"/>
          <p:cNvSpPr>
            <a:spLocks noChangeShapeType="1"/>
          </p:cNvSpPr>
          <p:nvPr/>
        </p:nvSpPr>
        <p:spPr bwMode="auto">
          <a:xfrm>
            <a:off x="0" y="1557338"/>
            <a:ext cx="9144000" cy="0"/>
          </a:xfrm>
          <a:prstGeom prst="line">
            <a:avLst/>
          </a:prstGeom>
          <a:noFill/>
          <a:ln w="9360" cap="sq">
            <a:solidFill>
              <a:srgbClr val="FFFFFF"/>
            </a:solidFill>
            <a:miter lim="800000"/>
            <a:headEnd/>
            <a:tailEnd/>
          </a:ln>
          <a:extLst>
            <a:ext uri="{909E8E84-426E-40DD-AFC4-6F175D3DCCD1}">
              <a14:hiddenFill xmlns:a14="http://schemas.microsoft.com/office/drawing/2010/main">
                <a:noFill/>
              </a14:hiddenFill>
            </a:ext>
          </a:extLst>
        </p:spPr>
        <p:txBody>
          <a:bodyPr/>
          <a:lstStyle/>
          <a:p>
            <a:pPr defTabSz="449263" fontAlgn="base">
              <a:spcBef>
                <a:spcPct val="0"/>
              </a:spcBef>
              <a:spcAft>
                <a:spcPct val="0"/>
              </a:spcAft>
              <a:buClr>
                <a:srgbClr val="000000"/>
              </a:buClr>
              <a:buSzPct val="100000"/>
              <a:buFont typeface="Times New Roman" pitchFamily="18" charset="0"/>
              <a:buNone/>
            </a:pPr>
            <a:endParaRPr lang="nl-NL" sz="2800">
              <a:solidFill>
                <a:srgbClr val="FFFFFF"/>
              </a:solidFill>
              <a:latin typeface="Verdana" pitchFamily="34" charset="0"/>
            </a:endParaRPr>
          </a:p>
        </p:txBody>
      </p:sp>
      <p:sp>
        <p:nvSpPr>
          <p:cNvPr id="2" name="Rechthoek 1"/>
          <p:cNvSpPr/>
          <p:nvPr/>
        </p:nvSpPr>
        <p:spPr>
          <a:xfrm>
            <a:off x="949886" y="508000"/>
            <a:ext cx="7351628" cy="477054"/>
          </a:xfrm>
          <a:prstGeom prst="rect">
            <a:avLst/>
          </a:prstGeom>
        </p:spPr>
        <p:txBody>
          <a:bodyPr wrap="none">
            <a:spAutoFit/>
          </a:bodyPr>
          <a:lstStyle/>
          <a:p>
            <a:pPr defTabSz="449263" fontAlgn="base">
              <a:spcBef>
                <a:spcPts val="1500"/>
              </a:spcBef>
              <a:spcAft>
                <a:spcPct val="0"/>
              </a:spcAft>
              <a:buSzPct val="100000"/>
            </a:pPr>
            <a:r>
              <a:rPr lang="nl-NL" altLang="nl-NL" sz="2500" b="1" dirty="0" smtClean="0">
                <a:solidFill>
                  <a:srgbClr val="FFFFFF"/>
                </a:solidFill>
                <a:latin typeface="+mj-lt"/>
                <a:cs typeface="Calibri" panose="020F0502020204030204" pitchFamily="34" charset="0"/>
              </a:rPr>
              <a:t>Christus’ hemelvaart leert ons hemels te leven!</a:t>
            </a:r>
            <a:endParaRPr lang="nl-NL" altLang="nl-NL" sz="2500" b="1" dirty="0">
              <a:solidFill>
                <a:srgbClr val="000000"/>
              </a:solidFill>
              <a:latin typeface="+mj-lt"/>
              <a:cs typeface="Calibri" panose="020F0502020204030204" pitchFamily="34" charset="0"/>
            </a:endParaRPr>
          </a:p>
        </p:txBody>
      </p:sp>
      <p:pic>
        <p:nvPicPr>
          <p:cNvPr id="3" name="Afbeelding 2"/>
          <p:cNvPicPr>
            <a:picLocks noChangeAspect="1"/>
          </p:cNvPicPr>
          <p:nvPr/>
        </p:nvPicPr>
        <p:blipFill rotWithShape="1">
          <a:blip r:embed="rId3">
            <a:extLst>
              <a:ext uri="{28A0092B-C50C-407E-A947-70E740481C1C}">
                <a14:useLocalDpi xmlns:a14="http://schemas.microsoft.com/office/drawing/2010/main" val="0"/>
              </a:ext>
            </a:extLst>
          </a:blip>
          <a:srcRect b="31100"/>
          <a:stretch/>
        </p:blipFill>
        <p:spPr>
          <a:xfrm>
            <a:off x="1143000" y="1772816"/>
            <a:ext cx="6858000" cy="4725144"/>
          </a:xfrm>
          <a:prstGeom prst="rect">
            <a:avLst/>
          </a:prstGeom>
        </p:spPr>
      </p:pic>
    </p:spTree>
    <p:extLst>
      <p:ext uri="{BB962C8B-B14F-4D97-AF65-F5344CB8AC3E}">
        <p14:creationId xmlns:p14="http://schemas.microsoft.com/office/powerpoint/2010/main" val="282377143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flipH="1">
            <a:off x="-454335" y="115888"/>
            <a:ext cx="45433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defTabSz="449263" fontAlgn="base">
              <a:spcBef>
                <a:spcPct val="0"/>
              </a:spcBef>
              <a:spcAft>
                <a:spcPct val="0"/>
              </a:spcAft>
              <a:buClr>
                <a:srgbClr val="000000"/>
              </a:buClr>
              <a:buSzPct val="100000"/>
              <a:buFont typeface="Times New Roman" pitchFamily="18" charset="0"/>
              <a:buNone/>
            </a:pPr>
            <a:endParaRPr lang="nl-NL" altLang="nl-NL" sz="2800">
              <a:solidFill>
                <a:srgbClr val="FFFFFF"/>
              </a:solidFill>
              <a:latin typeface="Verdana" pitchFamily="34" charset="0"/>
            </a:endParaRPr>
          </a:p>
        </p:txBody>
      </p:sp>
      <p:sp>
        <p:nvSpPr>
          <p:cNvPr id="26631" name="Line 14"/>
          <p:cNvSpPr>
            <a:spLocks noChangeShapeType="1"/>
          </p:cNvSpPr>
          <p:nvPr/>
        </p:nvSpPr>
        <p:spPr bwMode="auto">
          <a:xfrm>
            <a:off x="0" y="1557338"/>
            <a:ext cx="9144000" cy="0"/>
          </a:xfrm>
          <a:prstGeom prst="line">
            <a:avLst/>
          </a:prstGeom>
          <a:noFill/>
          <a:ln w="9360" cap="sq">
            <a:solidFill>
              <a:srgbClr val="FFFFFF"/>
            </a:solidFill>
            <a:miter lim="800000"/>
            <a:headEnd/>
            <a:tailEnd/>
          </a:ln>
          <a:extLst>
            <a:ext uri="{909E8E84-426E-40DD-AFC4-6F175D3DCCD1}">
              <a14:hiddenFill xmlns:a14="http://schemas.microsoft.com/office/drawing/2010/main">
                <a:noFill/>
              </a14:hiddenFill>
            </a:ext>
          </a:extLst>
        </p:spPr>
        <p:txBody>
          <a:bodyPr/>
          <a:lstStyle/>
          <a:p>
            <a:pPr defTabSz="449263" fontAlgn="base">
              <a:spcBef>
                <a:spcPct val="0"/>
              </a:spcBef>
              <a:spcAft>
                <a:spcPct val="0"/>
              </a:spcAft>
              <a:buClr>
                <a:srgbClr val="000000"/>
              </a:buClr>
              <a:buSzPct val="100000"/>
              <a:buFont typeface="Times New Roman" pitchFamily="18" charset="0"/>
              <a:buNone/>
            </a:pPr>
            <a:endParaRPr lang="nl-NL" sz="2800">
              <a:solidFill>
                <a:srgbClr val="FFFFFF"/>
              </a:solidFill>
              <a:latin typeface="Verdana" pitchFamily="34" charset="0"/>
            </a:endParaRPr>
          </a:p>
        </p:txBody>
      </p:sp>
      <p:sp>
        <p:nvSpPr>
          <p:cNvPr id="2" name="Rechthoek 1"/>
          <p:cNvSpPr/>
          <p:nvPr/>
        </p:nvSpPr>
        <p:spPr>
          <a:xfrm>
            <a:off x="949886" y="508000"/>
            <a:ext cx="7351628" cy="477054"/>
          </a:xfrm>
          <a:prstGeom prst="rect">
            <a:avLst/>
          </a:prstGeom>
        </p:spPr>
        <p:txBody>
          <a:bodyPr wrap="none">
            <a:spAutoFit/>
          </a:bodyPr>
          <a:lstStyle/>
          <a:p>
            <a:pPr defTabSz="449263" fontAlgn="base">
              <a:spcBef>
                <a:spcPts val="1500"/>
              </a:spcBef>
              <a:spcAft>
                <a:spcPct val="0"/>
              </a:spcAft>
              <a:buSzPct val="100000"/>
            </a:pPr>
            <a:r>
              <a:rPr lang="nl-NL" altLang="nl-NL" sz="2500" b="1" dirty="0" smtClean="0">
                <a:solidFill>
                  <a:srgbClr val="FFFFFF"/>
                </a:solidFill>
                <a:latin typeface="+mj-lt"/>
                <a:cs typeface="Calibri" panose="020F0502020204030204" pitchFamily="34" charset="0"/>
              </a:rPr>
              <a:t>Christus’ hemelvaart leert ons hemels te leven!</a:t>
            </a:r>
            <a:endParaRPr lang="nl-NL" altLang="nl-NL" sz="2500" b="1" dirty="0">
              <a:solidFill>
                <a:srgbClr val="000000"/>
              </a:solidFill>
              <a:latin typeface="+mj-lt"/>
              <a:cs typeface="Calibri" panose="020F0502020204030204" pitchFamily="34" charset="0"/>
            </a:endParaRP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9428" y="1772816"/>
            <a:ext cx="4725144" cy="4725144"/>
          </a:xfrm>
          <a:prstGeom prst="rect">
            <a:avLst/>
          </a:prstGeom>
        </p:spPr>
      </p:pic>
    </p:spTree>
    <p:extLst>
      <p:ext uri="{BB962C8B-B14F-4D97-AF65-F5344CB8AC3E}">
        <p14:creationId xmlns:p14="http://schemas.microsoft.com/office/powerpoint/2010/main" val="27397556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016 Bron">
  <a:themeElements>
    <a:clrScheme name="Office-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thema">
      <a:majorFont>
        <a:latin typeface="Arial"/>
        <a:ea typeface="Microsoft YaHei"/>
        <a:cs typeface=""/>
      </a:majorFont>
      <a:minorFont>
        <a:latin typeface="Arial"/>
        <a:ea typeface="Microsoft YaHei"/>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360" cap="sq">
          <a:solidFill>
            <a:srgbClr val="FFFFFF"/>
          </a:solidFill>
          <a:miter lim="800000"/>
          <a:headEnd/>
          <a:tailEnd/>
        </a:ln>
      </a:spPr>
      <a:bodyPr/>
      <a:lstStyle>
        <a:defPPr>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800" b="0" i="0" u="none" strike="noStrike" cap="none" normalizeH="0" baseline="0" smtClean="0">
            <a:ln>
              <a:noFill/>
            </a:ln>
            <a:solidFill>
              <a:schemeClr val="bg1"/>
            </a:solidFill>
            <a:effectLst/>
            <a:latin typeface="Verdana" pitchFamily="32" charset="0"/>
            <a:ea typeface="Microsoft YaHei" charset="-122"/>
          </a:defRPr>
        </a:defPPr>
      </a:lstStyle>
    </a:lnDef>
  </a:objectDefaults>
  <a:extraClrSchemeLst>
    <a:extraClrScheme>
      <a:clrScheme name="Office-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h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h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h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h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h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h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170</Words>
  <Application>Microsoft Office PowerPoint</Application>
  <PresentationFormat>Diavoorstelling (4:3)</PresentationFormat>
  <Paragraphs>25</Paragraphs>
  <Slides>9</Slides>
  <Notes>9</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Microsoft YaHei</vt:lpstr>
      <vt:lpstr>Arial</vt:lpstr>
      <vt:lpstr>Calibri</vt:lpstr>
      <vt:lpstr>Times New Roman</vt:lpstr>
      <vt:lpstr>Verdana</vt:lpstr>
      <vt:lpstr>2016 Bron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PresentatiePC</dc:creator>
  <cp:lastModifiedBy>W. Star</cp:lastModifiedBy>
  <cp:revision>10</cp:revision>
  <dcterms:created xsi:type="dcterms:W3CDTF">2017-09-14T19:12:35Z</dcterms:created>
  <dcterms:modified xsi:type="dcterms:W3CDTF">2019-05-28T20:25:37Z</dcterms:modified>
</cp:coreProperties>
</file>