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5" r:id="rId3"/>
    <p:sldId id="266" r:id="rId4"/>
    <p:sldId id="267" r:id="rId5"/>
    <p:sldId id="263" r:id="rId6"/>
    <p:sldId id="268" r:id="rId7"/>
    <p:sldId id="264" r:id="rId8"/>
    <p:sldId id="270" r:id="rId9"/>
    <p:sldId id="271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4-6-2019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Gevoel en lichaam</a:t>
            </a:r>
            <a:endParaRPr lang="nl-NL" altLang="nl-NL" sz="2400" dirty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Geest op alle mensen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Geest pakt de wereld aan</a:t>
            </a:r>
          </a:p>
        </p:txBody>
      </p:sp>
    </p:spTree>
    <p:extLst>
      <p:ext uri="{BB962C8B-B14F-4D97-AF65-F5344CB8AC3E}">
        <p14:creationId xmlns:p14="http://schemas.microsoft.com/office/powerpoint/2010/main" val="92789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Gevoel en lichaam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Geest op alle mensen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De Geest pakt de wereld aan</a:t>
            </a:r>
          </a:p>
        </p:txBody>
      </p:sp>
    </p:spTree>
    <p:extLst>
      <p:ext uri="{BB962C8B-B14F-4D97-AF65-F5344CB8AC3E}">
        <p14:creationId xmlns:p14="http://schemas.microsoft.com/office/powerpoint/2010/main" val="194184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165860"/>
            <a:ext cx="6084676" cy="40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91683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2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2060848"/>
            <a:ext cx="6350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4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7" y="2132856"/>
            <a:ext cx="6955244" cy="3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32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31" y="2132856"/>
            <a:ext cx="6160735" cy="3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Gevoel en lichaam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De Geest op alle mensen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Geest pakt de wereld aan</a:t>
            </a:r>
          </a:p>
        </p:txBody>
      </p:sp>
    </p:spTree>
    <p:extLst>
      <p:ext uri="{BB962C8B-B14F-4D97-AF65-F5344CB8AC3E}">
        <p14:creationId xmlns:p14="http://schemas.microsoft.com/office/powerpoint/2010/main" val="4330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/>
          <a:stretch/>
        </p:blipFill>
        <p:spPr>
          <a:xfrm>
            <a:off x="2146941" y="1772816"/>
            <a:ext cx="4850118" cy="352839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36186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bg1"/>
                </a:solidFill>
                <a:latin typeface="Calibri" panose="020F0502020204030204" pitchFamily="34" charset="0"/>
              </a:rPr>
              <a:t>Want Ik zal water gieten op het dorstige en stromen op het droge. Ik zal Mijn Geest op uw nageslacht gieten en Mijn zegen op uw nakomelingen. Jesaja 44:3</a:t>
            </a:r>
          </a:p>
        </p:txBody>
      </p:sp>
    </p:spTree>
    <p:extLst>
      <p:ext uri="{BB962C8B-B14F-4D97-AF65-F5344CB8AC3E}">
        <p14:creationId xmlns:p14="http://schemas.microsoft.com/office/powerpoint/2010/main" val="2725422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Zonen en </a:t>
            </a:r>
            <a:r>
              <a:rPr lang="nl-NL" altLang="nl-NL" sz="2400" b="1" dirty="0" smtClean="0"/>
              <a:t>dochters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43302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10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Zonen en dochters</a:t>
            </a:r>
            <a:endParaRPr lang="nl-NL" altLang="nl-NL" sz="2400" dirty="0"/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Ouderen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7571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269926" y="508000"/>
            <a:ext cx="46041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Geest brengt in beweging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0806" y="2924944"/>
            <a:ext cx="556238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Zonen en dochters</a:t>
            </a:r>
            <a:endParaRPr lang="nl-NL" altLang="nl-NL" sz="2400" dirty="0"/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Ouderen</a:t>
            </a:r>
          </a:p>
          <a:p>
            <a:pPr marL="342900" indent="-342900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altLang="nl-NL" sz="2400" b="1" dirty="0" smtClean="0"/>
              <a:t>Slaven en slavinnen</a:t>
            </a:r>
          </a:p>
        </p:txBody>
      </p:sp>
    </p:spTree>
    <p:extLst>
      <p:ext uri="{BB962C8B-B14F-4D97-AF65-F5344CB8AC3E}">
        <p14:creationId xmlns:p14="http://schemas.microsoft.com/office/powerpoint/2010/main" val="3175714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147</Words>
  <Application>Microsoft Office PowerPoint</Application>
  <PresentationFormat>Diavoorstelling (4:3)</PresentationFormat>
  <Paragraphs>28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Wijnand Star</cp:lastModifiedBy>
  <cp:revision>14</cp:revision>
  <dcterms:created xsi:type="dcterms:W3CDTF">2017-09-14T19:12:35Z</dcterms:created>
  <dcterms:modified xsi:type="dcterms:W3CDTF">2019-06-04T09:17:50Z</dcterms:modified>
</cp:coreProperties>
</file>