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2" r:id="rId2"/>
    <p:sldId id="263" r:id="rId3"/>
    <p:sldId id="266" r:id="rId4"/>
    <p:sldId id="267" r:id="rId5"/>
    <p:sldId id="268" r:id="rId6"/>
    <p:sldId id="264" r:id="rId7"/>
    <p:sldId id="269" r:id="rId8"/>
    <p:sldId id="270" r:id="rId9"/>
    <p:sldId id="265" r:id="rId10"/>
    <p:sldId id="271" r:id="rId11"/>
    <p:sldId id="272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13-6-2019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93510" y="508000"/>
            <a:ext cx="67569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blijdschap van de gemeente beschermd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11560" y="2924944"/>
            <a:ext cx="8136904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Waarderen wij de diaken?</a:t>
            </a:r>
            <a:endParaRPr lang="nl-NL" altLang="nl-NL" sz="2400" dirty="0"/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De vreugde van de eerste gemeente bedreigd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Dagelijkse ondersteuning in nood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Bewakers van de blijdschap</a:t>
            </a:r>
          </a:p>
        </p:txBody>
      </p:sp>
    </p:spTree>
    <p:extLst>
      <p:ext uri="{BB962C8B-B14F-4D97-AF65-F5344CB8AC3E}">
        <p14:creationId xmlns:p14="http://schemas.microsoft.com/office/powerpoint/2010/main" val="244061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93510" y="508000"/>
            <a:ext cx="67569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blijdschap van de gemeente beschermd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8"/>
          <a:stretch/>
        </p:blipFill>
        <p:spPr>
          <a:xfrm>
            <a:off x="575556" y="2132856"/>
            <a:ext cx="7992888" cy="42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085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93510" y="508000"/>
            <a:ext cx="67569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blijdschap van de gemeente beschermd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70" y="2132856"/>
            <a:ext cx="6322459" cy="42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26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93510" y="508000"/>
            <a:ext cx="67569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blijdschap van de gemeente beschermd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11560" y="2924944"/>
            <a:ext cx="8136904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Waarderen wij de diaken?</a:t>
            </a:r>
            <a:endParaRPr lang="nl-NL" altLang="nl-NL" sz="2400" dirty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De vreugde van de eerste gemeente bedreigd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Dagelijkse ondersteuning in nood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Bewakers van de blijdschap</a:t>
            </a:r>
          </a:p>
        </p:txBody>
      </p:sp>
    </p:spTree>
    <p:extLst>
      <p:ext uri="{BB962C8B-B14F-4D97-AF65-F5344CB8AC3E}">
        <p14:creationId xmlns:p14="http://schemas.microsoft.com/office/powerpoint/2010/main" val="565252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93510" y="508000"/>
            <a:ext cx="67569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blijdschap van de gemeente beschermd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29145"/>
            <a:ext cx="7620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14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93510" y="508000"/>
            <a:ext cx="67569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blijdschap van de gemeente beschermd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24" y="1836464"/>
            <a:ext cx="4524951" cy="451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759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93510" y="508000"/>
            <a:ext cx="67569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blijdschap van de gemeente beschermd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58" y="2564904"/>
            <a:ext cx="6777082" cy="37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845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93510" y="508000"/>
            <a:ext cx="67569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blijdschap van de gemeente beschermd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11560" y="2924944"/>
            <a:ext cx="8136904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Waarderen wij de diaken?</a:t>
            </a:r>
            <a:endParaRPr lang="nl-NL" altLang="nl-NL" sz="2400" dirty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De vreugde van de eerste gemeente bedreigd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Dagelijkse ondersteuning in nood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Bewakers van de blijdschap</a:t>
            </a:r>
          </a:p>
        </p:txBody>
      </p:sp>
    </p:spTree>
    <p:extLst>
      <p:ext uri="{BB962C8B-B14F-4D97-AF65-F5344CB8AC3E}">
        <p14:creationId xmlns:p14="http://schemas.microsoft.com/office/powerpoint/2010/main" val="565252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93510" y="508000"/>
            <a:ext cx="67569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blijdschap van de gemeente beschermd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95" b="12261"/>
          <a:stretch/>
        </p:blipFill>
        <p:spPr>
          <a:xfrm>
            <a:off x="1912280" y="1772814"/>
            <a:ext cx="5319437" cy="476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48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93510" y="508000"/>
            <a:ext cx="67569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blijdschap van de gemeente beschermd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2348880"/>
            <a:ext cx="720080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301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93510" y="508000"/>
            <a:ext cx="67569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blijdschap van de gemeente beschermd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11560" y="2924944"/>
            <a:ext cx="8136904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Waarderen wij de diaken?</a:t>
            </a:r>
            <a:endParaRPr lang="nl-NL" altLang="nl-NL" sz="2400" dirty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De vreugde van de eerste gemeente bedreigd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Dagelijkse ondersteuning in nood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Bewakers van de blijdschap</a:t>
            </a:r>
          </a:p>
        </p:txBody>
      </p:sp>
    </p:spTree>
    <p:extLst>
      <p:ext uri="{BB962C8B-B14F-4D97-AF65-F5344CB8AC3E}">
        <p14:creationId xmlns:p14="http://schemas.microsoft.com/office/powerpoint/2010/main" val="565252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146</Words>
  <Application>Microsoft Office PowerPoint</Application>
  <PresentationFormat>Diavoorstelling (4:3)</PresentationFormat>
  <Paragraphs>27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BergvdH</cp:lastModifiedBy>
  <cp:revision>13</cp:revision>
  <dcterms:created xsi:type="dcterms:W3CDTF">2017-09-14T19:12:35Z</dcterms:created>
  <dcterms:modified xsi:type="dcterms:W3CDTF">2019-06-13T13:24:51Z</dcterms:modified>
</cp:coreProperties>
</file>