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1" r:id="rId2"/>
    <p:sldId id="272" r:id="rId3"/>
    <p:sldId id="273" r:id="rId4"/>
    <p:sldId id="274" r:id="rId5"/>
    <p:sldId id="275" r:id="rId6"/>
    <p:sldId id="277" r:id="rId7"/>
    <p:sldId id="276" r:id="rId8"/>
    <p:sldId id="280" r:id="rId9"/>
    <p:sldId id="279" r:id="rId10"/>
    <p:sldId id="281" r:id="rId11"/>
    <p:sldId id="278" r:id="rId12"/>
    <p:sldId id="282" r:id="rId13"/>
    <p:sldId id="283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2" autoAdjust="0"/>
    <p:restoredTop sz="94660"/>
  </p:normalViewPr>
  <p:slideViewPr>
    <p:cSldViewPr>
      <p:cViewPr varScale="1">
        <p:scale>
          <a:sx n="69" d="100"/>
          <a:sy n="69" d="100"/>
        </p:scale>
        <p:origin x="17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9F61F-FE32-46B0-96BD-13019D3A66D0}" type="datetimeFigureOut">
              <a:rPr lang="nl-NL" smtClean="0"/>
              <a:t>11-7-2019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A14D2-E072-47AB-AF85-2B7BC405AA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077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81073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8107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8107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8107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8107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8107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8107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8107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8107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8107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8107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8107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8107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861F6-8A07-4CA5-9113-287CFDFD9FE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1126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E8331-E80D-424E-B255-509AB36C7C9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469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08763" y="274638"/>
            <a:ext cx="2049462" cy="582295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999163" cy="582295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44184-B95A-4828-BFFC-273838394CB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96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69225" cy="146685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13410-6EA7-40EF-867A-696F8EFED76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4998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CD866-18F8-45A1-9825-290F495491C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0653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E171B-1900-428A-BE1D-FF5A1C8AF68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366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24313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33913" y="1600200"/>
            <a:ext cx="4024312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9517E-539E-42C4-83EF-28D0D057E35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9954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89B66-C326-4853-8276-2857D65B1D2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3358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A7C3F-F409-4F09-83A3-C9F4B9AC084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2170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CAB9B-7921-4A84-B627-34D1A643688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1012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23CA6-1B70-417C-8A98-49056FFEB40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5687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CA415-B3E0-41D6-9EF0-233348121CC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675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010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Klik om de opmaak van de titeltekst te bewerken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01025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Klik om de opmaak van de overzichtstekst te bewerken</a:t>
            </a:r>
          </a:p>
          <a:p>
            <a:pPr lvl="1"/>
            <a:r>
              <a:rPr lang="en-GB" altLang="nl-NL"/>
              <a:t>Tweede overzichtsniveau</a:t>
            </a:r>
          </a:p>
          <a:p>
            <a:pPr lvl="2"/>
            <a:r>
              <a:rPr lang="en-GB" altLang="nl-NL"/>
              <a:t>Derde overzichtsniveau</a:t>
            </a:r>
          </a:p>
          <a:p>
            <a:pPr lvl="3"/>
            <a:r>
              <a:rPr lang="en-GB" altLang="nl-NL"/>
              <a:t>Vierde overzichtsniveau</a:t>
            </a:r>
          </a:p>
          <a:p>
            <a:pPr lvl="4"/>
            <a:r>
              <a:rPr lang="en-GB" altLang="nl-NL"/>
              <a:t>Vijfde overzichtsniveau</a:t>
            </a:r>
          </a:p>
          <a:p>
            <a:pPr lvl="4"/>
            <a:r>
              <a:rPr lang="en-GB" altLang="nl-NL"/>
              <a:t>Zesde overzichtsniveau</a:t>
            </a:r>
          </a:p>
          <a:p>
            <a:pPr lvl="4"/>
            <a:r>
              <a:rPr lang="en-GB" altLang="nl-NL"/>
              <a:t>Zevende overzichtsniveau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nl-NL" sz="2800">
              <a:solidFill>
                <a:srgbClr val="FFFFFF"/>
              </a:solidFill>
              <a:latin typeface="Verdana" pitchFamily="32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nl-NL" sz="2800">
              <a:solidFill>
                <a:srgbClr val="FFFFFF"/>
              </a:solidFill>
              <a:latin typeface="Verdana" pitchFamily="32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05025" cy="447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6221BF18-096D-4CC9-932A-58396A9F8A70}" type="slidenum">
              <a:rPr lang="nl-NL" sz="2800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‹nr.›</a:t>
            </a:fld>
            <a:endParaRPr lang="nl-NL" sz="2800"/>
          </a:p>
        </p:txBody>
      </p:sp>
    </p:spTree>
    <p:extLst>
      <p:ext uri="{BB962C8B-B14F-4D97-AF65-F5344CB8AC3E}">
        <p14:creationId xmlns:p14="http://schemas.microsoft.com/office/powerpoint/2010/main" val="1777416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CC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FFCC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CC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CC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CC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190304" y="508000"/>
            <a:ext cx="676339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Laten we bidden, omdat de trouw verdwijnt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90806" y="2924944"/>
            <a:ext cx="5562387" cy="21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rgbClr val="FFFFFF"/>
                </a:solidFill>
              </a:rPr>
              <a:t>Secularisatie 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De leugen regeert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Geen ontkomen aan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Grijp in Heer!</a:t>
            </a:r>
          </a:p>
        </p:txBody>
      </p:sp>
    </p:spTree>
    <p:extLst>
      <p:ext uri="{BB962C8B-B14F-4D97-AF65-F5344CB8AC3E}">
        <p14:creationId xmlns:p14="http://schemas.microsoft.com/office/powerpoint/2010/main" val="7790509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190304" y="508000"/>
            <a:ext cx="676339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Laten we bidden, omdat de trouw verdwijnt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98E1DCD-5641-45C5-BE8B-FF31A0275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595" y="1844824"/>
            <a:ext cx="6048807" cy="453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0013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190304" y="508000"/>
            <a:ext cx="676339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Laten we bidden, omdat de trouw verdwijnt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90806" y="2924944"/>
            <a:ext cx="5562387" cy="21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2">
                    <a:lumMod val="75000"/>
                  </a:schemeClr>
                </a:solidFill>
              </a:rPr>
              <a:t>Secularisatie 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2">
                    <a:lumMod val="75000"/>
                  </a:schemeClr>
                </a:solidFill>
              </a:rPr>
              <a:t>De leugen regeert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Geen ontkomen aan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/>
              <a:t>Grijp in Heer!</a:t>
            </a:r>
          </a:p>
        </p:txBody>
      </p:sp>
    </p:spTree>
    <p:extLst>
      <p:ext uri="{BB962C8B-B14F-4D97-AF65-F5344CB8AC3E}">
        <p14:creationId xmlns:p14="http://schemas.microsoft.com/office/powerpoint/2010/main" val="17893311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190304" y="508000"/>
            <a:ext cx="676339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Laten we bidden, omdat de trouw verdwijnt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8EC0054-FD34-4FF1-AD8C-CACD10A518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777" y="1772816"/>
            <a:ext cx="5638446" cy="496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2931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190304" y="508000"/>
            <a:ext cx="676339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Laten we bidden, omdat de trouw verdwijnt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8EC0054-FD34-4FF1-AD8C-CACD10A518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136" y="1772816"/>
            <a:ext cx="5229728" cy="496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045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190304" y="508000"/>
            <a:ext cx="676339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Laten we bidden, omdat de trouw verdwijnt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C33E433-5D97-480F-95F5-5986DC59C8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945" y="1637472"/>
            <a:ext cx="3432108" cy="474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8517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190304" y="508000"/>
            <a:ext cx="676339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Laten we bidden, omdat de trouw verdwijnt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B2E99E1-53FD-485C-9229-86444EB68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373" y="1599849"/>
            <a:ext cx="3695251" cy="510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6821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190304" y="508000"/>
            <a:ext cx="676339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Laten we bidden, omdat de trouw verdwijnt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01ACF95-4D79-4B93-A7A1-421CBF7E61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3"/>
          <a:stretch/>
        </p:blipFill>
        <p:spPr>
          <a:xfrm>
            <a:off x="2655485" y="1700808"/>
            <a:ext cx="3833028" cy="500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0822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190304" y="508000"/>
            <a:ext cx="676339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Laten we bidden, omdat de trouw verdwijnt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71" y="1700808"/>
            <a:ext cx="6876256" cy="458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7366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190304" y="508000"/>
            <a:ext cx="676339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Laten we bidden, omdat de trouw verdwijnt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511660" y="2930519"/>
            <a:ext cx="6120680" cy="213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algn="ctr"/>
            <a:r>
              <a:rPr lang="nl-NL" sz="2400" b="1" dirty="0">
                <a:solidFill>
                  <a:schemeClr val="bg1">
                    <a:lumMod val="95000"/>
                  </a:schemeClr>
                </a:solidFill>
              </a:rPr>
              <a:t>Secularisatie: </a:t>
            </a:r>
          </a:p>
          <a:p>
            <a:pPr algn="ctr"/>
            <a:endParaRPr lang="nl-NL" sz="24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2400" b="1" dirty="0">
                <a:solidFill>
                  <a:schemeClr val="bg1">
                    <a:lumMod val="95000"/>
                  </a:schemeClr>
                </a:solidFill>
              </a:rPr>
              <a:t>alles draait om de wereld van nu; </a:t>
            </a:r>
          </a:p>
          <a:p>
            <a:r>
              <a:rPr lang="nl-NL" sz="2400" b="1" dirty="0">
                <a:solidFill>
                  <a:schemeClr val="bg1">
                    <a:lumMod val="95000"/>
                  </a:schemeClr>
                </a:solidFill>
              </a:rPr>
              <a:t>er gaat niets boven deze wereld.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endParaRPr lang="nl-NL" alt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1343411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190304" y="508000"/>
            <a:ext cx="676339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Laten we bidden, omdat de trouw verdwijnt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90806" y="2924944"/>
            <a:ext cx="5562387" cy="21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2">
                    <a:lumMod val="75000"/>
                  </a:schemeClr>
                </a:solidFill>
              </a:rPr>
              <a:t>Secularisatie 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/>
              <a:t>De leugen regeert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Geen ontkomen aan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Grijp in Heer!</a:t>
            </a:r>
          </a:p>
        </p:txBody>
      </p:sp>
    </p:spTree>
    <p:extLst>
      <p:ext uri="{BB962C8B-B14F-4D97-AF65-F5344CB8AC3E}">
        <p14:creationId xmlns:p14="http://schemas.microsoft.com/office/powerpoint/2010/main" val="15697923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190304" y="508000"/>
            <a:ext cx="676339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Laten we bidden, omdat de trouw verdwijnt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79B4852-2B5E-4679-9307-1F2D501561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1" y="1828039"/>
            <a:ext cx="446449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2429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190304" y="508000"/>
            <a:ext cx="676339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Laten we bidden, omdat de trouw verdwijnt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90806" y="2924944"/>
            <a:ext cx="5562387" cy="21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2">
                    <a:lumMod val="75000"/>
                  </a:schemeClr>
                </a:solidFill>
              </a:rPr>
              <a:t>Secularisatie 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2">
                    <a:lumMod val="75000"/>
                  </a:schemeClr>
                </a:solidFill>
              </a:rPr>
              <a:t>De leugen regeert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/>
              <a:t>Geen ontkomen aan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Grijp in Heer!</a:t>
            </a:r>
          </a:p>
        </p:txBody>
      </p:sp>
    </p:spTree>
    <p:extLst>
      <p:ext uri="{BB962C8B-B14F-4D97-AF65-F5344CB8AC3E}">
        <p14:creationId xmlns:p14="http://schemas.microsoft.com/office/powerpoint/2010/main" val="17893311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016 Bron">
  <a:themeElements>
    <a:clrScheme name="Office-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hema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360" cap="sq">
          <a:solidFill>
            <a:srgbClr val="FFFFFF"/>
          </a:solidFill>
          <a:miter lim="800000"/>
          <a:headEnd/>
          <a:tailEnd/>
        </a:ln>
      </a:spPr>
      <a:bodyPr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  <a:ea typeface="Microsoft YaHei" charset="-122"/>
          </a:defRPr>
        </a:defPPr>
      </a:lstStyle>
    </a:lnDef>
  </a:objectDefaults>
  <a:extraClrSchemeLst>
    <a:extraClrScheme>
      <a:clrScheme name="Office-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h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165</Words>
  <Application>Microsoft Office PowerPoint</Application>
  <PresentationFormat>Diavoorstelling (4:3)</PresentationFormat>
  <Paragraphs>33</Paragraphs>
  <Slides>13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Verdana</vt:lpstr>
      <vt:lpstr>2016 Bron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PresentatiePC</dc:creator>
  <cp:lastModifiedBy>BergvdH</cp:lastModifiedBy>
  <cp:revision>17</cp:revision>
  <dcterms:created xsi:type="dcterms:W3CDTF">2017-09-14T19:12:35Z</dcterms:created>
  <dcterms:modified xsi:type="dcterms:W3CDTF">2019-07-11T17:54:20Z</dcterms:modified>
</cp:coreProperties>
</file>