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4" r:id="rId2"/>
    <p:sldId id="273" r:id="rId3"/>
    <p:sldId id="265" r:id="rId4"/>
    <p:sldId id="271" r:id="rId5"/>
    <p:sldId id="266" r:id="rId6"/>
    <p:sldId id="267" r:id="rId7"/>
    <p:sldId id="268" r:id="rId8"/>
    <p:sldId id="274" r:id="rId9"/>
    <p:sldId id="269" r:id="rId10"/>
    <p:sldId id="270" r:id="rId11"/>
    <p:sldId id="272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9F61F-FE32-46B0-96BD-13019D3A66D0}" type="datetimeFigureOut">
              <a:rPr lang="nl-NL" smtClean="0"/>
              <a:t>17-7-2019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A14D2-E072-47AB-AF85-2B7BC405AA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77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72653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43832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43832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7265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14439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14439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8140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97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306074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30607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8906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861F6-8A07-4CA5-9113-287CFDFD9FE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12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E8331-E80D-424E-B255-509AB36C7C9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69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274638"/>
            <a:ext cx="2049462" cy="58229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999163" cy="58229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4184-B95A-4828-BFFC-273838394C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6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69225" cy="146685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13410-6EA7-40EF-867A-696F8EFED76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99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CD866-18F8-45A1-9825-290F495491C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65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E171B-1900-428A-BE1D-FF5A1C8AF6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366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4313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33913" y="1600200"/>
            <a:ext cx="4024312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9517E-539E-42C4-83EF-28D0D057E3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95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89B66-C326-4853-8276-2857D65B1D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35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7C3F-F409-4F09-83A3-C9F4B9AC08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217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CAB9B-7921-4A84-B627-34D1A64368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012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23CA6-1B70-417C-8A98-49056FFEB40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68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A415-B3E0-41D6-9EF0-233348121CC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7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010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titeltekst te bewerken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01025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overzichtstekst te bewerken</a:t>
            </a:r>
          </a:p>
          <a:p>
            <a:pPr lvl="1"/>
            <a:r>
              <a:rPr lang="en-GB" altLang="nl-NL"/>
              <a:t>Tweede overzichtsniveau</a:t>
            </a:r>
          </a:p>
          <a:p>
            <a:pPr lvl="2"/>
            <a:r>
              <a:rPr lang="en-GB" altLang="nl-NL"/>
              <a:t>Derde overzichtsniveau</a:t>
            </a:r>
          </a:p>
          <a:p>
            <a:pPr lvl="3"/>
            <a:r>
              <a:rPr lang="en-GB" altLang="nl-NL"/>
              <a:t>Vierde overzichtsniveau</a:t>
            </a:r>
          </a:p>
          <a:p>
            <a:pPr lvl="4"/>
            <a:r>
              <a:rPr lang="en-GB" altLang="nl-NL"/>
              <a:t>Vijfde overzichtsniveau</a:t>
            </a:r>
          </a:p>
          <a:p>
            <a:pPr lvl="4"/>
            <a:r>
              <a:rPr lang="en-GB" altLang="nl-NL"/>
              <a:t>Zesde overzichtsniveau</a:t>
            </a:r>
          </a:p>
          <a:p>
            <a:pPr lvl="4"/>
            <a:r>
              <a:rPr lang="en-GB" altLang="nl-NL"/>
              <a:t>Zevende overzichtsniveau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5025" cy="447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2" charset="0"/>
                <a:ea typeface="Microsoft YaHei" charset="-122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6221BF18-096D-4CC9-932A-58396A9F8A70}" type="slidenum">
              <a:rPr lang="nl-NL" sz="2800"/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‹nr.›</a:t>
            </a:fld>
            <a:endParaRPr lang="nl-NL" sz="2800"/>
          </a:p>
        </p:txBody>
      </p:sp>
    </p:spTree>
    <p:extLst>
      <p:ext uri="{BB962C8B-B14F-4D97-AF65-F5344CB8AC3E}">
        <p14:creationId xmlns:p14="http://schemas.microsoft.com/office/powerpoint/2010/main" val="177741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CC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FFFFCC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CC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818506" y="482600"/>
            <a:ext cx="350698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 smtClean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Wat voor huis ben jij?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417206" y="2276872"/>
            <a:ext cx="6309586" cy="327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rgbClr val="FFFFFF"/>
                </a:solidFill>
              </a:rPr>
              <a:t>Geloven in de marge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Het lege huis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Terugkeer van de onreine geesten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Leeg = geen relatie met Christus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Slechter dan voorheen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Tempel van de Geest</a:t>
            </a:r>
          </a:p>
        </p:txBody>
      </p:sp>
    </p:spTree>
    <p:extLst>
      <p:ext uri="{BB962C8B-B14F-4D97-AF65-F5344CB8AC3E}">
        <p14:creationId xmlns:p14="http://schemas.microsoft.com/office/powerpoint/2010/main" val="32515087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818506" y="482600"/>
            <a:ext cx="350698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 smtClean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Wat voor huis ben jij?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83568" y="2276872"/>
            <a:ext cx="7848872" cy="2695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i="1" dirty="0" smtClean="0">
                <a:solidFill>
                  <a:srgbClr val="FFFFFF"/>
                </a:solidFill>
              </a:rPr>
              <a:t>‘Of </a:t>
            </a:r>
            <a:r>
              <a:rPr lang="nl-NL" altLang="nl-NL" sz="2400" i="1" dirty="0">
                <a:solidFill>
                  <a:srgbClr val="FFFFFF"/>
                </a:solidFill>
              </a:rPr>
              <a:t>weet u niet dat uw lichaam een tempel is van de Heilige Geest, </a:t>
            </a:r>
            <a:r>
              <a:rPr lang="nl-NL" altLang="nl-NL" sz="2400" i="1" dirty="0" smtClean="0">
                <a:solidFill>
                  <a:srgbClr val="FFFFFF"/>
                </a:solidFill>
              </a:rPr>
              <a:t/>
            </a:r>
            <a:br>
              <a:rPr lang="nl-NL" altLang="nl-NL" sz="2400" i="1" dirty="0" smtClean="0">
                <a:solidFill>
                  <a:srgbClr val="FFFFFF"/>
                </a:solidFill>
              </a:rPr>
            </a:br>
            <a:r>
              <a:rPr lang="nl-NL" altLang="nl-NL" sz="2400" i="1" dirty="0" smtClean="0">
                <a:solidFill>
                  <a:srgbClr val="FFFFFF"/>
                </a:solidFill>
              </a:rPr>
              <a:t>die </a:t>
            </a:r>
            <a:r>
              <a:rPr lang="nl-NL" altLang="nl-NL" sz="2400" i="1" dirty="0">
                <a:solidFill>
                  <a:srgbClr val="FFFFFF"/>
                </a:solidFill>
              </a:rPr>
              <a:t>in u woont en die u ontvangen hebt van God  en weet </a:t>
            </a:r>
            <a:r>
              <a:rPr lang="nl-NL" altLang="nl-NL" sz="2400" i="1" dirty="0" smtClean="0">
                <a:solidFill>
                  <a:srgbClr val="FFFFFF"/>
                </a:solidFill>
              </a:rPr>
              <a:t>u, dat </a:t>
            </a:r>
            <a:r>
              <a:rPr lang="nl-NL" altLang="nl-NL" sz="2400" i="1" dirty="0">
                <a:solidFill>
                  <a:srgbClr val="FFFFFF"/>
                </a:solidFill>
              </a:rPr>
              <a:t>u niet van uzelf bent</a:t>
            </a:r>
            <a:r>
              <a:rPr lang="nl-NL" altLang="nl-NL" sz="2400" i="1" dirty="0" smtClean="0">
                <a:solidFill>
                  <a:srgbClr val="FFFFFF"/>
                </a:solidFill>
              </a:rPr>
              <a:t>?’</a:t>
            </a:r>
            <a:endParaRPr lang="nl-NL" altLang="nl-NL" sz="2400" i="1" dirty="0">
              <a:solidFill>
                <a:srgbClr val="FFFFFF"/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endParaRPr lang="nl-NL" altLang="nl-NL" sz="2400" dirty="0" smtClean="0">
              <a:solidFill>
                <a:srgbClr val="FFFFFF"/>
              </a:solidFill>
            </a:endParaRPr>
          </a:p>
          <a:p>
            <a:pPr algn="r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dirty="0" smtClean="0">
                <a:solidFill>
                  <a:srgbClr val="FFFFFF"/>
                </a:solidFill>
              </a:rPr>
              <a:t>1 </a:t>
            </a:r>
            <a:r>
              <a:rPr lang="nl-NL" altLang="nl-NL" sz="2400" dirty="0">
                <a:solidFill>
                  <a:srgbClr val="FFFFFF"/>
                </a:solidFill>
              </a:rPr>
              <a:t>Korintiërs 6 : 19</a:t>
            </a:r>
          </a:p>
        </p:txBody>
      </p:sp>
    </p:spTree>
    <p:extLst>
      <p:ext uri="{BB962C8B-B14F-4D97-AF65-F5344CB8AC3E}">
        <p14:creationId xmlns:p14="http://schemas.microsoft.com/office/powerpoint/2010/main" val="14792497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818506" y="482600"/>
            <a:ext cx="350698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 smtClean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Wat voor huis ben jij?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403" y="1671484"/>
            <a:ext cx="5157192" cy="515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940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818506" y="482600"/>
            <a:ext cx="350698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 smtClean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Wat voor huis ben jij?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43" y="2060848"/>
            <a:ext cx="7380312" cy="415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681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818506" y="482600"/>
            <a:ext cx="350698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 smtClean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Wat voor huis ben jij?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417206" y="2276872"/>
            <a:ext cx="6309586" cy="327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Geloven in de marge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/>
              <a:t>Het lege huis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Terugkeer van de onreine geesten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Leeg = geen relatie met Christus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Slechter dan voorheen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Tempel van de Geest</a:t>
            </a:r>
          </a:p>
        </p:txBody>
      </p:sp>
    </p:spTree>
    <p:extLst>
      <p:ext uri="{BB962C8B-B14F-4D97-AF65-F5344CB8AC3E}">
        <p14:creationId xmlns:p14="http://schemas.microsoft.com/office/powerpoint/2010/main" val="3047966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818506" y="482600"/>
            <a:ext cx="350698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 smtClean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Wat voor huis ben jij?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629" y="1988840"/>
            <a:ext cx="6660740" cy="417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5883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818506" y="482600"/>
            <a:ext cx="350698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 smtClean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Wat voor huis ben jij?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417206" y="2276872"/>
            <a:ext cx="6309586" cy="327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Geloven in de marge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Het lege huis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/>
              <a:t>Terugkeer van de onreine geesten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Leeg = geen relatie met Christus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Slechter dan voorheen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Tempel van de Geest</a:t>
            </a:r>
          </a:p>
        </p:txBody>
      </p:sp>
    </p:spTree>
    <p:extLst>
      <p:ext uri="{BB962C8B-B14F-4D97-AF65-F5344CB8AC3E}">
        <p14:creationId xmlns:p14="http://schemas.microsoft.com/office/powerpoint/2010/main" val="32473096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818506" y="482600"/>
            <a:ext cx="350698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 smtClean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Wat voor huis ben jij?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417206" y="2276872"/>
            <a:ext cx="6309586" cy="327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Geloven in de marge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Het lege huis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Terugkeer van de onreine geesten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/>
              <a:t>Leeg = geen relatie met Christus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Slechter dan voorheen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Tempel van de Geest</a:t>
            </a:r>
          </a:p>
        </p:txBody>
      </p:sp>
    </p:spTree>
    <p:extLst>
      <p:ext uri="{BB962C8B-B14F-4D97-AF65-F5344CB8AC3E}">
        <p14:creationId xmlns:p14="http://schemas.microsoft.com/office/powerpoint/2010/main" val="141420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818506" y="482600"/>
            <a:ext cx="350698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 smtClean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Wat voor huis ben jij?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417206" y="2276872"/>
            <a:ext cx="6309586" cy="327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Geloven in de marge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Het lege huis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Terugkeer van de onreine geesten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Leeg = geen relatie met Christus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/>
              <a:t>Slechter dan voorheen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Tempel van de Geest</a:t>
            </a:r>
          </a:p>
        </p:txBody>
      </p:sp>
    </p:spTree>
    <p:extLst>
      <p:ext uri="{BB962C8B-B14F-4D97-AF65-F5344CB8AC3E}">
        <p14:creationId xmlns:p14="http://schemas.microsoft.com/office/powerpoint/2010/main" val="2111580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818506" y="482600"/>
            <a:ext cx="350698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 smtClean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Wat voor huis ben jij?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800" y="1772816"/>
            <a:ext cx="4956398" cy="4947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03258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818506" y="482600"/>
            <a:ext cx="350698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 smtClean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Wat voor huis ben jij?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417206" y="2276872"/>
            <a:ext cx="6309586" cy="327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Geloven in de marge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Het lege huis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Terugkeer van de onreine geesten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Leeg = geen relatie met Christus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>
                <a:solidFill>
                  <a:schemeClr val="bg1">
                    <a:lumMod val="50000"/>
                  </a:schemeClr>
                </a:solidFill>
              </a:rPr>
              <a:t>Slechter dan voorheen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 smtClean="0"/>
              <a:t>Tempel van de Geest</a:t>
            </a:r>
          </a:p>
        </p:txBody>
      </p:sp>
    </p:spTree>
    <p:extLst>
      <p:ext uri="{BB962C8B-B14F-4D97-AF65-F5344CB8AC3E}">
        <p14:creationId xmlns:p14="http://schemas.microsoft.com/office/powerpoint/2010/main" val="24018877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6 Bron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360" cap="sq">
          <a:solidFill>
            <a:srgbClr val="FFFFFF"/>
          </a:solidFill>
          <a:miter lim="800000"/>
          <a:headEnd/>
          <a:tailEnd/>
        </a:ln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Microsoft YaHei" charset="-122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232</Words>
  <Application>Microsoft Office PowerPoint</Application>
  <PresentationFormat>Diavoorstelling (4:3)</PresentationFormat>
  <Paragraphs>50</Paragraphs>
  <Slides>11</Slides>
  <Notes>11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2016 Bron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PresentatiePC</dc:creator>
  <cp:lastModifiedBy>Wijnand Star</cp:lastModifiedBy>
  <cp:revision>12</cp:revision>
  <dcterms:created xsi:type="dcterms:W3CDTF">2017-09-14T19:12:35Z</dcterms:created>
  <dcterms:modified xsi:type="dcterms:W3CDTF">2019-07-17T13:22:17Z</dcterms:modified>
</cp:coreProperties>
</file>