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3" r:id="rId2"/>
    <p:sldId id="264" r:id="rId3"/>
    <p:sldId id="265" r:id="rId4"/>
    <p:sldId id="262" r:id="rId5"/>
    <p:sldId id="266" r:id="rId6"/>
    <p:sldId id="267" r:id="rId7"/>
    <p:sldId id="257" r:id="rId8"/>
    <p:sldId id="268" r:id="rId9"/>
    <p:sldId id="269" r:id="rId10"/>
    <p:sldId id="258" r:id="rId11"/>
    <p:sldId id="270" r:id="rId12"/>
    <p:sldId id="271" r:id="rId13"/>
    <p:sldId id="272" r:id="rId14"/>
    <p:sldId id="259" r:id="rId15"/>
    <p:sldId id="260" r:id="rId16"/>
    <p:sldId id="261" r:id="rId17"/>
    <p:sldId id="273" r:id="rId1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7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F9F61F-FE32-46B0-96BD-13019D3A66D0}" type="datetimeFigureOut">
              <a:rPr lang="nl-NL" smtClean="0"/>
              <a:t>25-7-2019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DA14D2-E072-47AB-AF85-2B7BC405AA2A}" type="slidenum">
              <a:rPr lang="nl-NL" smtClean="0"/>
              <a:t>‹nr.›</a:t>
            </a:fld>
            <a:endParaRPr lang="nl-NL"/>
          </a:p>
        </p:txBody>
      </p:sp>
    </p:spTree>
    <p:extLst>
      <p:ext uri="{BB962C8B-B14F-4D97-AF65-F5344CB8AC3E}">
        <p14:creationId xmlns:p14="http://schemas.microsoft.com/office/powerpoint/2010/main" val="57077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67587"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nl-NL" altLang="nl-NL" sz="2800">
              <a:solidFill>
                <a:prstClr val="white"/>
              </a:solidFill>
              <a:latin typeface="Verdana" pitchFamily="34" charset="0"/>
              <a:ea typeface="Microsoft YaHei" pitchFamily="34" charset="-122"/>
            </a:endParaRPr>
          </a:p>
        </p:txBody>
      </p:sp>
    </p:spTree>
    <p:extLst>
      <p:ext uri="{BB962C8B-B14F-4D97-AF65-F5344CB8AC3E}">
        <p14:creationId xmlns:p14="http://schemas.microsoft.com/office/powerpoint/2010/main" val="1489919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67587"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nl-NL" altLang="nl-NL" sz="2800">
              <a:solidFill>
                <a:prstClr val="white"/>
              </a:solidFill>
              <a:latin typeface="Verdana" pitchFamily="34" charset="0"/>
              <a:ea typeface="Microsoft YaHei"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67587"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nl-NL" altLang="nl-NL" sz="2800">
              <a:solidFill>
                <a:prstClr val="white"/>
              </a:solidFill>
              <a:latin typeface="Verdana" pitchFamily="34" charset="0"/>
              <a:ea typeface="Microsoft YaHei" pitchFamily="34" charset="-122"/>
            </a:endParaRPr>
          </a:p>
        </p:txBody>
      </p:sp>
    </p:spTree>
    <p:extLst>
      <p:ext uri="{BB962C8B-B14F-4D97-AF65-F5344CB8AC3E}">
        <p14:creationId xmlns:p14="http://schemas.microsoft.com/office/powerpoint/2010/main" val="3160764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67587"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nl-NL" altLang="nl-NL" sz="2800">
              <a:solidFill>
                <a:prstClr val="white"/>
              </a:solidFill>
              <a:latin typeface="Verdana" pitchFamily="34" charset="0"/>
              <a:ea typeface="Microsoft YaHei" pitchFamily="34" charset="-122"/>
            </a:endParaRPr>
          </a:p>
        </p:txBody>
      </p:sp>
    </p:spTree>
    <p:extLst>
      <p:ext uri="{BB962C8B-B14F-4D97-AF65-F5344CB8AC3E}">
        <p14:creationId xmlns:p14="http://schemas.microsoft.com/office/powerpoint/2010/main" val="2042444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67587"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nl-NL" altLang="nl-NL" sz="2800">
              <a:solidFill>
                <a:prstClr val="white"/>
              </a:solidFill>
              <a:latin typeface="Verdana" pitchFamily="34" charset="0"/>
              <a:ea typeface="Microsoft YaHei" pitchFamily="34" charset="-122"/>
            </a:endParaRPr>
          </a:p>
        </p:txBody>
      </p:sp>
    </p:spTree>
    <p:extLst>
      <p:ext uri="{BB962C8B-B14F-4D97-AF65-F5344CB8AC3E}">
        <p14:creationId xmlns:p14="http://schemas.microsoft.com/office/powerpoint/2010/main" val="2279023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67587"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nl-NL" altLang="nl-NL" sz="2800">
              <a:solidFill>
                <a:prstClr val="white"/>
              </a:solidFill>
              <a:latin typeface="Verdana" pitchFamily="34" charset="0"/>
              <a:ea typeface="Microsoft YaHei" pitchFamily="34" charset="-122"/>
            </a:endParaRPr>
          </a:p>
        </p:txBody>
      </p:sp>
    </p:spTree>
    <p:extLst>
      <p:ext uri="{BB962C8B-B14F-4D97-AF65-F5344CB8AC3E}">
        <p14:creationId xmlns:p14="http://schemas.microsoft.com/office/powerpoint/2010/main" val="2789152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5"/>
          <p:cNvSpPr>
            <a:spLocks noGrp="1" noChangeArrowheads="1"/>
          </p:cNvSpPr>
          <p:nvPr>
            <p:ph type="sldNum" idx="10"/>
          </p:nvPr>
        </p:nvSpPr>
        <p:spPr>
          <a:ln/>
        </p:spPr>
        <p:txBody>
          <a:bodyPr/>
          <a:lstStyle>
            <a:lvl1pPr>
              <a:defRPr/>
            </a:lvl1pPr>
          </a:lstStyle>
          <a:p>
            <a:pPr>
              <a:defRPr/>
            </a:pPr>
            <a:fld id="{3B2861F6-8A07-4CA5-9113-287CFDFD9FE3}" type="slidenum">
              <a:rPr lang="nl-NL"/>
              <a:pPr>
                <a:defRPr/>
              </a:pPr>
              <a:t>‹nr.›</a:t>
            </a:fld>
            <a:endParaRPr lang="nl-NL"/>
          </a:p>
        </p:txBody>
      </p:sp>
    </p:spTree>
    <p:extLst>
      <p:ext uri="{BB962C8B-B14F-4D97-AF65-F5344CB8AC3E}">
        <p14:creationId xmlns:p14="http://schemas.microsoft.com/office/powerpoint/2010/main" val="2691126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5"/>
          <p:cNvSpPr>
            <a:spLocks noGrp="1" noChangeArrowheads="1"/>
          </p:cNvSpPr>
          <p:nvPr>
            <p:ph type="sldNum" idx="10"/>
          </p:nvPr>
        </p:nvSpPr>
        <p:spPr>
          <a:ln/>
        </p:spPr>
        <p:txBody>
          <a:bodyPr/>
          <a:lstStyle>
            <a:lvl1pPr>
              <a:defRPr/>
            </a:lvl1pPr>
          </a:lstStyle>
          <a:p>
            <a:pPr>
              <a:defRPr/>
            </a:pPr>
            <a:fld id="{A16E8331-E80D-424E-B255-509AB36C7C94}" type="slidenum">
              <a:rPr lang="nl-NL"/>
              <a:pPr>
                <a:defRPr/>
              </a:pPr>
              <a:t>‹nr.›</a:t>
            </a:fld>
            <a:endParaRPr lang="nl-NL"/>
          </a:p>
        </p:txBody>
      </p:sp>
    </p:spTree>
    <p:extLst>
      <p:ext uri="{BB962C8B-B14F-4D97-AF65-F5344CB8AC3E}">
        <p14:creationId xmlns:p14="http://schemas.microsoft.com/office/powerpoint/2010/main" val="1334698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08763" y="274638"/>
            <a:ext cx="2049462" cy="582295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5999163" cy="58229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5"/>
          <p:cNvSpPr>
            <a:spLocks noGrp="1" noChangeArrowheads="1"/>
          </p:cNvSpPr>
          <p:nvPr>
            <p:ph type="sldNum" idx="10"/>
          </p:nvPr>
        </p:nvSpPr>
        <p:spPr>
          <a:ln/>
        </p:spPr>
        <p:txBody>
          <a:bodyPr/>
          <a:lstStyle>
            <a:lvl1pPr>
              <a:defRPr/>
            </a:lvl1pPr>
          </a:lstStyle>
          <a:p>
            <a:pPr>
              <a:defRPr/>
            </a:pPr>
            <a:fld id="{1AA44184-B95A-4828-BFFC-273838394CB5}" type="slidenum">
              <a:rPr lang="nl-NL"/>
              <a:pPr>
                <a:defRPr/>
              </a:pPr>
              <a:t>‹nr.›</a:t>
            </a:fld>
            <a:endParaRPr lang="nl-NL"/>
          </a:p>
        </p:txBody>
      </p:sp>
    </p:spTree>
    <p:extLst>
      <p:ext uri="{BB962C8B-B14F-4D97-AF65-F5344CB8AC3E}">
        <p14:creationId xmlns:p14="http://schemas.microsoft.com/office/powerpoint/2010/main" val="9396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685800" y="2130425"/>
            <a:ext cx="7769225" cy="1466850"/>
          </a:xfrm>
        </p:spPr>
        <p:txBody>
          <a:bodyPr/>
          <a:lstStyle/>
          <a:p>
            <a:r>
              <a:rPr lang="nl-NL"/>
              <a:t>Klik om de stijl te bewerken</a:t>
            </a:r>
          </a:p>
        </p:txBody>
      </p:sp>
      <p:sp>
        <p:nvSpPr>
          <p:cNvPr id="3" name="Rectangle 5"/>
          <p:cNvSpPr>
            <a:spLocks noGrp="1" noChangeArrowheads="1"/>
          </p:cNvSpPr>
          <p:nvPr>
            <p:ph type="sldNum" idx="10"/>
          </p:nvPr>
        </p:nvSpPr>
        <p:spPr>
          <a:ln/>
        </p:spPr>
        <p:txBody>
          <a:bodyPr/>
          <a:lstStyle>
            <a:lvl1pPr>
              <a:defRPr/>
            </a:lvl1pPr>
          </a:lstStyle>
          <a:p>
            <a:pPr>
              <a:defRPr/>
            </a:pPr>
            <a:fld id="{D1D13410-6EA7-40EF-867A-696F8EFED76F}" type="slidenum">
              <a:rPr lang="nl-NL"/>
              <a:pPr>
                <a:defRPr/>
              </a:pPr>
              <a:t>‹nr.›</a:t>
            </a:fld>
            <a:endParaRPr lang="nl-NL"/>
          </a:p>
        </p:txBody>
      </p:sp>
    </p:spTree>
    <p:extLst>
      <p:ext uri="{BB962C8B-B14F-4D97-AF65-F5344CB8AC3E}">
        <p14:creationId xmlns:p14="http://schemas.microsoft.com/office/powerpoint/2010/main" val="974998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5"/>
          <p:cNvSpPr>
            <a:spLocks noGrp="1" noChangeArrowheads="1"/>
          </p:cNvSpPr>
          <p:nvPr>
            <p:ph type="sldNum" idx="10"/>
          </p:nvPr>
        </p:nvSpPr>
        <p:spPr>
          <a:ln/>
        </p:spPr>
        <p:txBody>
          <a:bodyPr/>
          <a:lstStyle>
            <a:lvl1pPr>
              <a:defRPr/>
            </a:lvl1pPr>
          </a:lstStyle>
          <a:p>
            <a:pPr>
              <a:defRPr/>
            </a:pPr>
            <a:fld id="{2E1CD866-18F8-45A1-9825-290F495491C7}" type="slidenum">
              <a:rPr lang="nl-NL"/>
              <a:pPr>
                <a:defRPr/>
              </a:pPr>
              <a:t>‹nr.›</a:t>
            </a:fld>
            <a:endParaRPr lang="nl-NL"/>
          </a:p>
        </p:txBody>
      </p:sp>
    </p:spTree>
    <p:extLst>
      <p:ext uri="{BB962C8B-B14F-4D97-AF65-F5344CB8AC3E}">
        <p14:creationId xmlns:p14="http://schemas.microsoft.com/office/powerpoint/2010/main" val="3860653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5"/>
          <p:cNvSpPr>
            <a:spLocks noGrp="1" noChangeArrowheads="1"/>
          </p:cNvSpPr>
          <p:nvPr>
            <p:ph type="sldNum" idx="10"/>
          </p:nvPr>
        </p:nvSpPr>
        <p:spPr>
          <a:ln/>
        </p:spPr>
        <p:txBody>
          <a:bodyPr/>
          <a:lstStyle>
            <a:lvl1pPr>
              <a:defRPr/>
            </a:lvl1pPr>
          </a:lstStyle>
          <a:p>
            <a:pPr>
              <a:defRPr/>
            </a:pPr>
            <a:fld id="{572E171B-1900-428A-BE1D-FF5A1C8AF685}" type="slidenum">
              <a:rPr lang="nl-NL"/>
              <a:pPr>
                <a:defRPr/>
              </a:pPr>
              <a:t>‹nr.›</a:t>
            </a:fld>
            <a:endParaRPr lang="nl-NL"/>
          </a:p>
        </p:txBody>
      </p:sp>
    </p:spTree>
    <p:extLst>
      <p:ext uri="{BB962C8B-B14F-4D97-AF65-F5344CB8AC3E}">
        <p14:creationId xmlns:p14="http://schemas.microsoft.com/office/powerpoint/2010/main" val="82366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24313" cy="4497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33913" y="1600200"/>
            <a:ext cx="4024312" cy="4497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5"/>
          <p:cNvSpPr>
            <a:spLocks noGrp="1" noChangeArrowheads="1"/>
          </p:cNvSpPr>
          <p:nvPr>
            <p:ph type="sldNum" idx="10"/>
          </p:nvPr>
        </p:nvSpPr>
        <p:spPr>
          <a:ln/>
        </p:spPr>
        <p:txBody>
          <a:bodyPr/>
          <a:lstStyle>
            <a:lvl1pPr>
              <a:defRPr/>
            </a:lvl1pPr>
          </a:lstStyle>
          <a:p>
            <a:pPr>
              <a:defRPr/>
            </a:pPr>
            <a:fld id="{5A39517E-539E-42C4-83EF-28D0D057E353}" type="slidenum">
              <a:rPr lang="nl-NL"/>
              <a:pPr>
                <a:defRPr/>
              </a:pPr>
              <a:t>‹nr.›</a:t>
            </a:fld>
            <a:endParaRPr lang="nl-NL"/>
          </a:p>
        </p:txBody>
      </p:sp>
    </p:spTree>
    <p:extLst>
      <p:ext uri="{BB962C8B-B14F-4D97-AF65-F5344CB8AC3E}">
        <p14:creationId xmlns:p14="http://schemas.microsoft.com/office/powerpoint/2010/main" val="3359954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5"/>
          <p:cNvSpPr>
            <a:spLocks noGrp="1" noChangeArrowheads="1"/>
          </p:cNvSpPr>
          <p:nvPr>
            <p:ph type="sldNum" idx="10"/>
          </p:nvPr>
        </p:nvSpPr>
        <p:spPr>
          <a:ln/>
        </p:spPr>
        <p:txBody>
          <a:bodyPr/>
          <a:lstStyle>
            <a:lvl1pPr>
              <a:defRPr/>
            </a:lvl1pPr>
          </a:lstStyle>
          <a:p>
            <a:pPr>
              <a:defRPr/>
            </a:pPr>
            <a:fld id="{C6289B66-C326-4853-8276-2857D65B1D25}" type="slidenum">
              <a:rPr lang="nl-NL"/>
              <a:pPr>
                <a:defRPr/>
              </a:pPr>
              <a:t>‹nr.›</a:t>
            </a:fld>
            <a:endParaRPr lang="nl-NL"/>
          </a:p>
        </p:txBody>
      </p:sp>
    </p:spTree>
    <p:extLst>
      <p:ext uri="{BB962C8B-B14F-4D97-AF65-F5344CB8AC3E}">
        <p14:creationId xmlns:p14="http://schemas.microsoft.com/office/powerpoint/2010/main" val="3603358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5"/>
          <p:cNvSpPr>
            <a:spLocks noGrp="1" noChangeArrowheads="1"/>
          </p:cNvSpPr>
          <p:nvPr>
            <p:ph type="sldNum" idx="10"/>
          </p:nvPr>
        </p:nvSpPr>
        <p:spPr>
          <a:ln/>
        </p:spPr>
        <p:txBody>
          <a:bodyPr/>
          <a:lstStyle>
            <a:lvl1pPr>
              <a:defRPr/>
            </a:lvl1pPr>
          </a:lstStyle>
          <a:p>
            <a:pPr>
              <a:defRPr/>
            </a:pPr>
            <a:fld id="{399A7C3F-F409-4F09-83A3-C9F4B9AC0841}" type="slidenum">
              <a:rPr lang="nl-NL"/>
              <a:pPr>
                <a:defRPr/>
              </a:pPr>
              <a:t>‹nr.›</a:t>
            </a:fld>
            <a:endParaRPr lang="nl-NL"/>
          </a:p>
        </p:txBody>
      </p:sp>
    </p:spTree>
    <p:extLst>
      <p:ext uri="{BB962C8B-B14F-4D97-AF65-F5344CB8AC3E}">
        <p14:creationId xmlns:p14="http://schemas.microsoft.com/office/powerpoint/2010/main" val="3452170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4A2CAB9B-7921-4A84-B627-34D1A643688A}" type="slidenum">
              <a:rPr lang="nl-NL"/>
              <a:pPr>
                <a:defRPr/>
              </a:pPr>
              <a:t>‹nr.›</a:t>
            </a:fld>
            <a:endParaRPr lang="nl-NL"/>
          </a:p>
        </p:txBody>
      </p:sp>
    </p:spTree>
    <p:extLst>
      <p:ext uri="{BB962C8B-B14F-4D97-AF65-F5344CB8AC3E}">
        <p14:creationId xmlns:p14="http://schemas.microsoft.com/office/powerpoint/2010/main" val="2431012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5"/>
          <p:cNvSpPr>
            <a:spLocks noGrp="1" noChangeArrowheads="1"/>
          </p:cNvSpPr>
          <p:nvPr>
            <p:ph type="sldNum" idx="10"/>
          </p:nvPr>
        </p:nvSpPr>
        <p:spPr>
          <a:ln/>
        </p:spPr>
        <p:txBody>
          <a:bodyPr/>
          <a:lstStyle>
            <a:lvl1pPr>
              <a:defRPr/>
            </a:lvl1pPr>
          </a:lstStyle>
          <a:p>
            <a:pPr>
              <a:defRPr/>
            </a:pPr>
            <a:fld id="{D1C23CA6-1B70-417C-8A98-49056FFEB407}" type="slidenum">
              <a:rPr lang="nl-NL"/>
              <a:pPr>
                <a:defRPr/>
              </a:pPr>
              <a:t>‹nr.›</a:t>
            </a:fld>
            <a:endParaRPr lang="nl-NL"/>
          </a:p>
        </p:txBody>
      </p:sp>
    </p:spTree>
    <p:extLst>
      <p:ext uri="{BB962C8B-B14F-4D97-AF65-F5344CB8AC3E}">
        <p14:creationId xmlns:p14="http://schemas.microsoft.com/office/powerpoint/2010/main" val="3275687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5"/>
          <p:cNvSpPr>
            <a:spLocks noGrp="1" noChangeArrowheads="1"/>
          </p:cNvSpPr>
          <p:nvPr>
            <p:ph type="sldNum" idx="10"/>
          </p:nvPr>
        </p:nvSpPr>
        <p:spPr>
          <a:ln/>
        </p:spPr>
        <p:txBody>
          <a:bodyPr/>
          <a:lstStyle>
            <a:lvl1pPr>
              <a:defRPr/>
            </a:lvl1pPr>
          </a:lstStyle>
          <a:p>
            <a:pPr>
              <a:defRPr/>
            </a:pPr>
            <a:fld id="{CECCA415-B3E0-41D6-9EF0-233348121CC5}" type="slidenum">
              <a:rPr lang="nl-NL"/>
              <a:pPr>
                <a:defRPr/>
              </a:pPr>
              <a:t>‹nr.›</a:t>
            </a:fld>
            <a:endParaRPr lang="nl-NL"/>
          </a:p>
        </p:txBody>
      </p:sp>
    </p:spTree>
    <p:extLst>
      <p:ext uri="{BB962C8B-B14F-4D97-AF65-F5344CB8AC3E}">
        <p14:creationId xmlns:p14="http://schemas.microsoft.com/office/powerpoint/2010/main" val="190675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010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nl-NL"/>
              <a:t>Klik om de opmaak van de titeltekst te bewerken</a:t>
            </a:r>
          </a:p>
        </p:txBody>
      </p:sp>
      <p:sp>
        <p:nvSpPr>
          <p:cNvPr id="1027" name="Rectangle 2"/>
          <p:cNvSpPr>
            <a:spLocks noGrp="1" noChangeArrowheads="1"/>
          </p:cNvSpPr>
          <p:nvPr>
            <p:ph type="body" idx="1"/>
          </p:nvPr>
        </p:nvSpPr>
        <p:spPr bwMode="auto">
          <a:xfrm>
            <a:off x="457200" y="1600200"/>
            <a:ext cx="8201025"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nl-NL"/>
              <a:t>Klik om de opmaak van de overzichtstekst te bewerken</a:t>
            </a:r>
          </a:p>
          <a:p>
            <a:pPr lvl="1"/>
            <a:r>
              <a:rPr lang="en-GB" altLang="nl-NL"/>
              <a:t>Tweede overzichtsniveau</a:t>
            </a:r>
          </a:p>
          <a:p>
            <a:pPr lvl="2"/>
            <a:r>
              <a:rPr lang="en-GB" altLang="nl-NL"/>
              <a:t>Derde overzichtsniveau</a:t>
            </a:r>
          </a:p>
          <a:p>
            <a:pPr lvl="3"/>
            <a:r>
              <a:rPr lang="en-GB" altLang="nl-NL"/>
              <a:t>Vierde overzichtsniveau</a:t>
            </a:r>
          </a:p>
          <a:p>
            <a:pPr lvl="4"/>
            <a:r>
              <a:rPr lang="en-GB" altLang="nl-NL"/>
              <a:t>Vijfde overzichtsniveau</a:t>
            </a:r>
          </a:p>
          <a:p>
            <a:pPr lvl="4"/>
            <a:r>
              <a:rPr lang="en-GB" altLang="nl-NL"/>
              <a:t>Zesde overzichtsniveau</a:t>
            </a:r>
          </a:p>
          <a:p>
            <a:pPr lvl="4"/>
            <a:r>
              <a:rPr lang="en-GB" altLang="nl-NL"/>
              <a:t>Zevende overzichtsniveau</a:t>
            </a:r>
          </a:p>
        </p:txBody>
      </p:sp>
      <p:sp>
        <p:nvSpPr>
          <p:cNvPr id="2" name="Text Box 3"/>
          <p:cNvSpPr txBox="1">
            <a:spLocks noChangeArrowheads="1"/>
          </p:cNvSpPr>
          <p:nvPr/>
        </p:nvSpPr>
        <p:spPr bwMode="auto">
          <a:xfrm>
            <a:off x="457200" y="6245225"/>
            <a:ext cx="2133600" cy="476250"/>
          </a:xfrm>
          <a:prstGeom prst="rect">
            <a:avLst/>
          </a:prstGeom>
          <a:noFill/>
          <a:ln w="9525" cap="flat">
            <a:noFill/>
            <a:round/>
            <a:headEnd/>
            <a:tailEnd/>
          </a:ln>
          <a:effectLst/>
        </p:spPr>
        <p:txBody>
          <a:bodyPr wrap="none" anchor="ctr"/>
          <a:lstStyle/>
          <a:p>
            <a:pPr defTabSz="449263" fontAlgn="base">
              <a:spcBef>
                <a:spcPct val="0"/>
              </a:spcBef>
              <a:spcAft>
                <a:spcPct val="0"/>
              </a:spcAft>
              <a:buClr>
                <a:srgbClr val="000000"/>
              </a:buClr>
              <a:buSzPct val="100000"/>
              <a:buFont typeface="Times New Roman" pitchFamily="16" charset="0"/>
              <a:buNone/>
              <a:defRPr/>
            </a:pPr>
            <a:endParaRPr lang="nl-NL" sz="2800">
              <a:solidFill>
                <a:srgbClr val="FFFFFF"/>
              </a:solidFill>
              <a:latin typeface="Verdana" pitchFamily="32" charset="0"/>
            </a:endParaRPr>
          </a:p>
        </p:txBody>
      </p:sp>
      <p:sp>
        <p:nvSpPr>
          <p:cNvPr id="1028" name="Text Box 4"/>
          <p:cNvSpPr txBox="1">
            <a:spLocks noChangeArrowheads="1"/>
          </p:cNvSpPr>
          <p:nvPr/>
        </p:nvSpPr>
        <p:spPr bwMode="auto">
          <a:xfrm>
            <a:off x="3124200" y="6245225"/>
            <a:ext cx="2895600" cy="476250"/>
          </a:xfrm>
          <a:prstGeom prst="rect">
            <a:avLst/>
          </a:prstGeom>
          <a:noFill/>
          <a:ln w="9525" cap="flat">
            <a:noFill/>
            <a:round/>
            <a:headEnd/>
            <a:tailEnd/>
          </a:ln>
          <a:effectLst/>
        </p:spPr>
        <p:txBody>
          <a:bodyPr wrap="none" anchor="ctr"/>
          <a:lstStyle/>
          <a:p>
            <a:pPr defTabSz="449263" fontAlgn="base">
              <a:spcBef>
                <a:spcPct val="0"/>
              </a:spcBef>
              <a:spcAft>
                <a:spcPct val="0"/>
              </a:spcAft>
              <a:buClr>
                <a:srgbClr val="000000"/>
              </a:buClr>
              <a:buSzPct val="100000"/>
              <a:buFont typeface="Times New Roman" pitchFamily="16" charset="0"/>
              <a:buNone/>
              <a:defRPr/>
            </a:pPr>
            <a:endParaRPr lang="nl-NL" sz="2800">
              <a:solidFill>
                <a:srgbClr val="FFFFFF"/>
              </a:solidFill>
              <a:latin typeface="Verdana" pitchFamily="32" charset="0"/>
            </a:endParaRPr>
          </a:p>
        </p:txBody>
      </p:sp>
      <p:sp>
        <p:nvSpPr>
          <p:cNvPr id="1029" name="Rectangle 5"/>
          <p:cNvSpPr>
            <a:spLocks noGrp="1" noChangeArrowheads="1"/>
          </p:cNvSpPr>
          <p:nvPr>
            <p:ph type="sldNum"/>
          </p:nvPr>
        </p:nvSpPr>
        <p:spPr bwMode="auto">
          <a:xfrm>
            <a:off x="6553200" y="6245225"/>
            <a:ext cx="2105025" cy="44767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itchFamily="32" charset="0"/>
                <a:ea typeface="Microsoft YaHei" charset="-122"/>
              </a:defRPr>
            </a:lvl1pPr>
          </a:lstStyle>
          <a:p>
            <a:pPr defTabSz="449263" fontAlgn="base">
              <a:spcBef>
                <a:spcPct val="0"/>
              </a:spcBef>
              <a:spcAft>
                <a:spcPct val="0"/>
              </a:spcAft>
              <a:buSzPct val="100000"/>
              <a:defRPr/>
            </a:pPr>
            <a:fld id="{6221BF18-096D-4CC9-932A-58396A9F8A70}" type="slidenum">
              <a:rPr lang="nl-NL" sz="2800"/>
              <a:pPr defTabSz="449263" fontAlgn="base">
                <a:spcBef>
                  <a:spcPct val="0"/>
                </a:spcBef>
                <a:spcAft>
                  <a:spcPct val="0"/>
                </a:spcAft>
                <a:buSzPct val="100000"/>
                <a:defRPr/>
              </a:pPr>
              <a:t>‹nr.›</a:t>
            </a:fld>
            <a:endParaRPr lang="nl-NL" sz="2800"/>
          </a:p>
        </p:txBody>
      </p:sp>
    </p:spTree>
    <p:extLst>
      <p:ext uri="{BB962C8B-B14F-4D97-AF65-F5344CB8AC3E}">
        <p14:creationId xmlns:p14="http://schemas.microsoft.com/office/powerpoint/2010/main" val="1777416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FFFFCC"/>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FFFFCC"/>
          </a:solidFill>
          <a:latin typeface="Arial" charset="0"/>
          <a:ea typeface="Microsoft YaHei" charset="-122"/>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FFFFCC"/>
          </a:solidFill>
          <a:latin typeface="Arial" charset="0"/>
          <a:ea typeface="Microsoft YaHei" charset="-122"/>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FFFFCC"/>
          </a:solidFill>
          <a:latin typeface="Arial" charset="0"/>
          <a:ea typeface="Microsoft YaHei" charset="-122"/>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FFFFCC"/>
          </a:solidFill>
          <a:latin typeface="Arial" charset="0"/>
          <a:ea typeface="Microsoft YaHei" charset="-122"/>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FFFFCC"/>
          </a:solidFill>
          <a:latin typeface="Arial" charset="0"/>
          <a:ea typeface="Microsoft YaHei" charset="-122"/>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FFFFCC"/>
          </a:solidFill>
          <a:latin typeface="Arial" charset="0"/>
          <a:ea typeface="Microsoft YaHei" charset="-122"/>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FFFFCC"/>
          </a:solidFill>
          <a:latin typeface="Arial" charset="0"/>
          <a:ea typeface="Microsoft YaHei" charset="-122"/>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4400">
          <a:solidFill>
            <a:srgbClr val="FFFFCC"/>
          </a:solidFill>
          <a:latin typeface="Arial"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FFFFCC"/>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FFFFCC"/>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FFFFCC"/>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FFFFCC"/>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FFFFCC"/>
          </a:solidFill>
          <a:latin typeface="+mn-lt"/>
          <a:ea typeface="+mn-ea"/>
        </a:defRPr>
      </a:lvl5pPr>
      <a:lvl6pPr marL="25146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FFFFCC"/>
          </a:solidFill>
          <a:latin typeface="+mn-lt"/>
          <a:ea typeface="+mn-ea"/>
        </a:defRPr>
      </a:lvl6pPr>
      <a:lvl7pPr marL="29718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FFFFCC"/>
          </a:solidFill>
          <a:latin typeface="+mn-lt"/>
          <a:ea typeface="+mn-ea"/>
        </a:defRPr>
      </a:lvl7pPr>
      <a:lvl8pPr marL="34290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FFFFCC"/>
          </a:solidFill>
          <a:latin typeface="+mn-lt"/>
          <a:ea typeface="+mn-ea"/>
        </a:defRPr>
      </a:lvl8pPr>
      <a:lvl9pPr marL="3886200" indent="-228600" algn="l" defTabSz="449263" rtl="0" eaLnBrk="1" fontAlgn="base" hangingPunct="1">
        <a:spcBef>
          <a:spcPts val="500"/>
        </a:spcBef>
        <a:spcAft>
          <a:spcPct val="0"/>
        </a:spcAft>
        <a:buClr>
          <a:srgbClr val="000000"/>
        </a:buClr>
        <a:buSzPct val="100000"/>
        <a:buFont typeface="Times New Roman" pitchFamily="16" charset="0"/>
        <a:defRPr sz="2000">
          <a:solidFill>
            <a:srgbClr val="FFFFCC"/>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FC7AC5D-3C07-484B-882F-A3C53C4658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664659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flipH="1">
            <a:off x="-454335" y="115888"/>
            <a:ext cx="45433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nl-NL" altLang="nl-NL" sz="2800">
              <a:solidFill>
                <a:srgbClr val="FFFFFF"/>
              </a:solidFill>
              <a:latin typeface="Verdana" pitchFamily="34" charset="0"/>
            </a:endParaRPr>
          </a:p>
        </p:txBody>
      </p:sp>
      <p:sp>
        <p:nvSpPr>
          <p:cNvPr id="26627" name="Text Box 2"/>
          <p:cNvSpPr txBox="1">
            <a:spLocks noChangeArrowheads="1"/>
          </p:cNvSpPr>
          <p:nvPr/>
        </p:nvSpPr>
        <p:spPr bwMode="auto">
          <a:xfrm>
            <a:off x="1403350" y="2349500"/>
            <a:ext cx="7057082" cy="327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9pPr>
          </a:lstStyle>
          <a:p>
            <a:pPr defTabSz="449263" eaLnBrk="1" fontAlgn="base" hangingPunct="1">
              <a:spcBef>
                <a:spcPts val="1500"/>
              </a:spcBef>
              <a:spcAft>
                <a:spcPct val="0"/>
              </a:spcAft>
              <a:buSzPct val="100000"/>
            </a:pPr>
            <a:r>
              <a:rPr lang="nl-NL" altLang="nl-NL" sz="2400" b="1" dirty="0">
                <a:solidFill>
                  <a:schemeClr val="bg2"/>
                </a:solidFill>
              </a:rPr>
              <a:t>				Naar de kern</a:t>
            </a:r>
          </a:p>
          <a:p>
            <a:pPr defTabSz="449263" eaLnBrk="1" fontAlgn="base" hangingPunct="1">
              <a:spcBef>
                <a:spcPts val="1500"/>
              </a:spcBef>
              <a:spcAft>
                <a:spcPct val="0"/>
              </a:spcAft>
              <a:buSzPct val="100000"/>
            </a:pPr>
            <a:r>
              <a:rPr lang="nl-NL" altLang="nl-NL" sz="2400" b="1" dirty="0">
                <a:solidFill>
                  <a:srgbClr val="FFFFFF"/>
                </a:solidFill>
              </a:rPr>
              <a:t>				</a:t>
            </a:r>
            <a:r>
              <a:rPr lang="nl-NL" altLang="nl-NL" sz="2400" b="1" dirty="0">
                <a:solidFill>
                  <a:schemeClr val="tx1">
                    <a:lumMod val="50000"/>
                    <a:lumOff val="50000"/>
                  </a:schemeClr>
                </a:solidFill>
              </a:rPr>
              <a:t>Hartbewaking</a:t>
            </a:r>
          </a:p>
          <a:p>
            <a:pPr defTabSz="449263" eaLnBrk="1" fontAlgn="base" hangingPunct="1">
              <a:spcBef>
                <a:spcPts val="1500"/>
              </a:spcBef>
              <a:spcAft>
                <a:spcPct val="0"/>
              </a:spcAft>
              <a:buSzPct val="100000"/>
            </a:pPr>
            <a:r>
              <a:rPr lang="nl-NL" altLang="nl-NL" sz="2400" b="1" dirty="0">
                <a:solidFill>
                  <a:schemeClr val="tx1">
                    <a:lumMod val="50000"/>
                    <a:lumOff val="50000"/>
                  </a:schemeClr>
                </a:solidFill>
              </a:rPr>
              <a:t>				</a:t>
            </a:r>
            <a:r>
              <a:rPr lang="nl-NL" altLang="nl-NL" sz="2400" b="1" dirty="0"/>
              <a:t>Waar zit het gevaar in?</a:t>
            </a:r>
          </a:p>
          <a:p>
            <a:pPr defTabSz="449263" eaLnBrk="1" fontAlgn="base" hangingPunct="1">
              <a:spcBef>
                <a:spcPts val="1500"/>
              </a:spcBef>
              <a:spcAft>
                <a:spcPct val="0"/>
              </a:spcAft>
              <a:buSzPct val="100000"/>
            </a:pPr>
            <a:r>
              <a:rPr lang="nl-NL" altLang="nl-NL" sz="2400" b="1" dirty="0">
                <a:solidFill>
                  <a:schemeClr val="tx1">
                    <a:lumMod val="50000"/>
                    <a:lumOff val="50000"/>
                  </a:schemeClr>
                </a:solidFill>
              </a:rPr>
              <a:t>				Verlangens in weer en wind</a:t>
            </a:r>
          </a:p>
          <a:p>
            <a:pPr defTabSz="449263" eaLnBrk="1" fontAlgn="base" hangingPunct="1">
              <a:spcBef>
                <a:spcPts val="1500"/>
              </a:spcBef>
              <a:spcAft>
                <a:spcPct val="0"/>
              </a:spcAft>
              <a:buSzPct val="100000"/>
            </a:pPr>
            <a:r>
              <a:rPr lang="nl-NL" altLang="nl-NL" sz="2400" b="1" dirty="0">
                <a:solidFill>
                  <a:schemeClr val="tx1">
                    <a:lumMod val="50000"/>
                    <a:lumOff val="50000"/>
                  </a:schemeClr>
                </a:solidFill>
              </a:rPr>
              <a:t>				Naar de Specialist</a:t>
            </a:r>
          </a:p>
          <a:p>
            <a:pPr defTabSz="449263" eaLnBrk="1" fontAlgn="base" hangingPunct="1">
              <a:spcBef>
                <a:spcPts val="1500"/>
              </a:spcBef>
              <a:spcAft>
                <a:spcPct val="0"/>
              </a:spcAft>
              <a:buSzPct val="100000"/>
            </a:pPr>
            <a:r>
              <a:rPr lang="nl-NL" altLang="nl-NL" sz="2400" b="1" dirty="0">
                <a:solidFill>
                  <a:schemeClr val="tx1">
                    <a:lumMod val="50000"/>
                    <a:lumOff val="50000"/>
                  </a:schemeClr>
                </a:solidFill>
              </a:rPr>
              <a:t>				Bewaken</a:t>
            </a:r>
          </a:p>
        </p:txBody>
      </p:sp>
      <p:sp>
        <p:nvSpPr>
          <p:cNvPr id="26628" name="Text Box 3"/>
          <p:cNvSpPr txBox="1">
            <a:spLocks noChangeArrowheads="1"/>
          </p:cNvSpPr>
          <p:nvPr/>
        </p:nvSpPr>
        <p:spPr bwMode="auto">
          <a:xfrm>
            <a:off x="683568" y="703263"/>
            <a:ext cx="7776864"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9pPr>
          </a:lstStyle>
          <a:p>
            <a:pPr defTabSz="449263" eaLnBrk="1" fontAlgn="base" hangingPunct="1">
              <a:spcBef>
                <a:spcPts val="1500"/>
              </a:spcBef>
              <a:spcAft>
                <a:spcPct val="0"/>
              </a:spcAft>
              <a:buSzPct val="100000"/>
            </a:pPr>
            <a:r>
              <a:rPr lang="nl-NL" altLang="nl-NL" sz="2400" b="1" dirty="0"/>
              <a:t>	Thema: Wat is je grootste verlangen?</a:t>
            </a:r>
            <a:r>
              <a:rPr lang="nl-NL" altLang="nl-NL" sz="2400" b="1" dirty="0">
                <a:solidFill>
                  <a:srgbClr val="000000"/>
                </a:solidFill>
              </a:rPr>
              <a:t> </a:t>
            </a:r>
            <a:endParaRPr lang="nl-NL" altLang="nl-NL" sz="2400" b="1" dirty="0"/>
          </a:p>
        </p:txBody>
      </p:sp>
      <p:grpSp>
        <p:nvGrpSpPr>
          <p:cNvPr id="26629" name="Group 4"/>
          <p:cNvGrpSpPr>
            <a:grpSpLocks/>
          </p:cNvGrpSpPr>
          <p:nvPr/>
        </p:nvGrpSpPr>
        <p:grpSpPr bwMode="auto">
          <a:xfrm flipH="1">
            <a:off x="180337" y="443706"/>
            <a:ext cx="542230" cy="979487"/>
            <a:chOff x="158" y="255"/>
            <a:chExt cx="839" cy="617"/>
          </a:xfrm>
        </p:grpSpPr>
        <p:pic>
          <p:nvPicPr>
            <p:cNvPr id="266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 y="255"/>
              <a:ext cx="703" cy="617"/>
            </a:xfrm>
            <a:prstGeom prst="rect">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pic>
        <p:sp>
          <p:nvSpPr>
            <p:cNvPr id="26633" name="Text Box 6"/>
            <p:cNvSpPr txBox="1">
              <a:spLocks noChangeArrowheads="1"/>
            </p:cNvSpPr>
            <p:nvPr/>
          </p:nvSpPr>
          <p:spPr bwMode="auto">
            <a:xfrm>
              <a:off x="542" y="493"/>
              <a:ext cx="455"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nl-NL" altLang="nl-NL" sz="2800">
                <a:solidFill>
                  <a:srgbClr val="FFFFFF"/>
                </a:solidFill>
                <a:latin typeface="Verdana" pitchFamily="34" charset="0"/>
              </a:endParaRPr>
            </a:p>
          </p:txBody>
        </p:sp>
      </p:grpSp>
      <p:pic>
        <p:nvPicPr>
          <p:cNvPr id="2663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460432" y="241300"/>
            <a:ext cx="542232"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6631" name="Line 14"/>
          <p:cNvSpPr>
            <a:spLocks noChangeShapeType="1"/>
          </p:cNvSpPr>
          <p:nvPr/>
        </p:nvSpPr>
        <p:spPr bwMode="auto">
          <a:xfrm>
            <a:off x="0" y="1557338"/>
            <a:ext cx="9144000" cy="0"/>
          </a:xfrm>
          <a:prstGeom prst="line">
            <a:avLst/>
          </a:prstGeom>
          <a:noFill/>
          <a:ln w="9360" cap="sq">
            <a:solidFill>
              <a:srgbClr val="FFFFFF"/>
            </a:solidFill>
            <a:miter lim="800000"/>
            <a:headEnd/>
            <a:tailEnd/>
          </a:ln>
          <a:extLst>
            <a:ext uri="{909E8E84-426E-40DD-AFC4-6F175D3DCCD1}">
              <a14:hiddenFill xmlns:a14="http://schemas.microsoft.com/office/drawing/2010/main">
                <a:no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nl-NL" sz="2800">
              <a:solidFill>
                <a:srgbClr val="FFFFFF"/>
              </a:solidFill>
              <a:latin typeface="Verdana" pitchFamily="34" charset="0"/>
            </a:endParaRPr>
          </a:p>
        </p:txBody>
      </p:sp>
    </p:spTree>
    <p:extLst>
      <p:ext uri="{BB962C8B-B14F-4D97-AF65-F5344CB8AC3E}">
        <p14:creationId xmlns:p14="http://schemas.microsoft.com/office/powerpoint/2010/main" val="41976037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982EEFC-844A-4A6A-9304-42BDC6AF2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725" y="0"/>
            <a:ext cx="4270549" cy="6858000"/>
          </a:xfrm>
          <a:prstGeom prst="rect">
            <a:avLst/>
          </a:prstGeom>
        </p:spPr>
      </p:pic>
    </p:spTree>
    <p:extLst>
      <p:ext uri="{BB962C8B-B14F-4D97-AF65-F5344CB8AC3E}">
        <p14:creationId xmlns:p14="http://schemas.microsoft.com/office/powerpoint/2010/main" val="1840258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EED6E57-0188-49EF-A0D4-D3E7A00D2655}"/>
              </a:ext>
            </a:extLst>
          </p:cNvPr>
          <p:cNvSpPr txBox="1"/>
          <p:nvPr/>
        </p:nvSpPr>
        <p:spPr>
          <a:xfrm>
            <a:off x="1187624" y="980728"/>
            <a:ext cx="7056784" cy="5078313"/>
          </a:xfrm>
          <a:prstGeom prst="rect">
            <a:avLst/>
          </a:prstGeom>
          <a:noFill/>
        </p:spPr>
        <p:txBody>
          <a:bodyPr wrap="square" rtlCol="0">
            <a:spAutoFit/>
          </a:bodyPr>
          <a:lstStyle/>
          <a:p>
            <a:r>
              <a:rPr lang="nl-NL" sz="3600" dirty="0">
                <a:solidFill>
                  <a:schemeClr val="bg1"/>
                </a:solidFill>
              </a:rPr>
              <a:t>Toen ik … aan het overwegen was om eindelijk de Heer, mijn God te gaan dienen, zoals ik me dat al lang had voorgenomen, toen was ík degene die wilde, ik degene die niet-wilde; ik was het; ik. En ik wilde niet ten volle en ik niet-wilde evenmin ten volle. Daarom vocht ik met mijzelf” </a:t>
            </a:r>
          </a:p>
        </p:txBody>
      </p:sp>
    </p:spTree>
    <p:extLst>
      <p:ext uri="{BB962C8B-B14F-4D97-AF65-F5344CB8AC3E}">
        <p14:creationId xmlns:p14="http://schemas.microsoft.com/office/powerpoint/2010/main" val="824082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6F13FD10-CD83-4464-869F-3279BAFBB9EF}"/>
              </a:ext>
            </a:extLst>
          </p:cNvPr>
          <p:cNvSpPr txBox="1"/>
          <p:nvPr/>
        </p:nvSpPr>
        <p:spPr>
          <a:xfrm>
            <a:off x="1475656" y="1997839"/>
            <a:ext cx="6588732" cy="2862322"/>
          </a:xfrm>
          <a:prstGeom prst="rect">
            <a:avLst/>
          </a:prstGeom>
          <a:noFill/>
        </p:spPr>
        <p:txBody>
          <a:bodyPr wrap="square" rtlCol="0">
            <a:spAutoFit/>
          </a:bodyPr>
          <a:lstStyle/>
          <a:p>
            <a:r>
              <a:rPr lang="nl-NL" sz="3600" dirty="0">
                <a:solidFill>
                  <a:schemeClr val="bg1"/>
                </a:solidFill>
              </a:rPr>
              <a:t>“Wat zijn de verlangens die mijn  leven richting geven? Welke verlangens bepalen mijn keuzes?</a:t>
            </a:r>
          </a:p>
          <a:p>
            <a:r>
              <a:rPr lang="nl-NL" sz="3600" dirty="0">
                <a:solidFill>
                  <a:schemeClr val="bg1"/>
                </a:solidFill>
              </a:rPr>
              <a:t> </a:t>
            </a:r>
          </a:p>
        </p:txBody>
      </p:sp>
    </p:spTree>
    <p:extLst>
      <p:ext uri="{BB962C8B-B14F-4D97-AF65-F5344CB8AC3E}">
        <p14:creationId xmlns:p14="http://schemas.microsoft.com/office/powerpoint/2010/main" val="2106263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flipH="1">
            <a:off x="-454335" y="115888"/>
            <a:ext cx="45433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nl-NL" altLang="nl-NL" sz="2800">
              <a:solidFill>
                <a:srgbClr val="FFFFFF"/>
              </a:solidFill>
              <a:latin typeface="Verdana" pitchFamily="34" charset="0"/>
            </a:endParaRPr>
          </a:p>
        </p:txBody>
      </p:sp>
      <p:sp>
        <p:nvSpPr>
          <p:cNvPr id="26627" name="Text Box 2"/>
          <p:cNvSpPr txBox="1">
            <a:spLocks noChangeArrowheads="1"/>
          </p:cNvSpPr>
          <p:nvPr/>
        </p:nvSpPr>
        <p:spPr bwMode="auto">
          <a:xfrm>
            <a:off x="1403350" y="2349500"/>
            <a:ext cx="6841058" cy="327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9pPr>
          </a:lstStyle>
          <a:p>
            <a:pPr defTabSz="449263" eaLnBrk="1" fontAlgn="base" hangingPunct="1">
              <a:spcBef>
                <a:spcPts val="1500"/>
              </a:spcBef>
              <a:spcAft>
                <a:spcPct val="0"/>
              </a:spcAft>
              <a:buSzPct val="100000"/>
            </a:pPr>
            <a:r>
              <a:rPr lang="nl-NL" altLang="nl-NL" sz="2400" b="1" dirty="0">
                <a:solidFill>
                  <a:schemeClr val="bg2"/>
                </a:solidFill>
              </a:rPr>
              <a:t>				Naar de kern</a:t>
            </a:r>
          </a:p>
          <a:p>
            <a:pPr defTabSz="449263" eaLnBrk="1" fontAlgn="base" hangingPunct="1">
              <a:spcBef>
                <a:spcPts val="1500"/>
              </a:spcBef>
              <a:spcAft>
                <a:spcPct val="0"/>
              </a:spcAft>
              <a:buSzPct val="100000"/>
            </a:pPr>
            <a:r>
              <a:rPr lang="nl-NL" altLang="nl-NL" sz="2400" b="1" dirty="0">
                <a:solidFill>
                  <a:srgbClr val="FFFFFF"/>
                </a:solidFill>
              </a:rPr>
              <a:t>				</a:t>
            </a:r>
            <a:r>
              <a:rPr lang="nl-NL" altLang="nl-NL" sz="2400" b="1" dirty="0">
                <a:solidFill>
                  <a:schemeClr val="tx1">
                    <a:lumMod val="50000"/>
                    <a:lumOff val="50000"/>
                  </a:schemeClr>
                </a:solidFill>
              </a:rPr>
              <a:t>Hartbewaking</a:t>
            </a:r>
          </a:p>
          <a:p>
            <a:pPr defTabSz="449263" eaLnBrk="1" fontAlgn="base" hangingPunct="1">
              <a:spcBef>
                <a:spcPts val="1500"/>
              </a:spcBef>
              <a:spcAft>
                <a:spcPct val="0"/>
              </a:spcAft>
              <a:buSzPct val="100000"/>
            </a:pPr>
            <a:r>
              <a:rPr lang="nl-NL" altLang="nl-NL" sz="2400" b="1" dirty="0">
                <a:solidFill>
                  <a:schemeClr val="tx1">
                    <a:lumMod val="50000"/>
                    <a:lumOff val="50000"/>
                  </a:schemeClr>
                </a:solidFill>
              </a:rPr>
              <a:t>				Waar zit het gevaar in?</a:t>
            </a:r>
          </a:p>
          <a:p>
            <a:pPr defTabSz="449263" eaLnBrk="1" fontAlgn="base" hangingPunct="1">
              <a:spcBef>
                <a:spcPts val="1500"/>
              </a:spcBef>
              <a:spcAft>
                <a:spcPct val="0"/>
              </a:spcAft>
              <a:buSzPct val="100000"/>
            </a:pPr>
            <a:r>
              <a:rPr lang="nl-NL" altLang="nl-NL" sz="2400" b="1" dirty="0">
                <a:solidFill>
                  <a:schemeClr val="tx1">
                    <a:lumMod val="50000"/>
                    <a:lumOff val="50000"/>
                  </a:schemeClr>
                </a:solidFill>
              </a:rPr>
              <a:t>				</a:t>
            </a:r>
            <a:r>
              <a:rPr lang="nl-NL" altLang="nl-NL" sz="2400" b="1" dirty="0"/>
              <a:t>Verlangens in weer en wind</a:t>
            </a:r>
          </a:p>
          <a:p>
            <a:pPr defTabSz="449263" eaLnBrk="1" fontAlgn="base" hangingPunct="1">
              <a:spcBef>
                <a:spcPts val="1500"/>
              </a:spcBef>
              <a:spcAft>
                <a:spcPct val="0"/>
              </a:spcAft>
              <a:buSzPct val="100000"/>
            </a:pPr>
            <a:r>
              <a:rPr lang="nl-NL" altLang="nl-NL" sz="2400" b="1" dirty="0">
                <a:solidFill>
                  <a:schemeClr val="tx1">
                    <a:lumMod val="50000"/>
                    <a:lumOff val="50000"/>
                  </a:schemeClr>
                </a:solidFill>
              </a:rPr>
              <a:t>				Naar de Specialist</a:t>
            </a:r>
          </a:p>
          <a:p>
            <a:pPr defTabSz="449263" eaLnBrk="1" fontAlgn="base" hangingPunct="1">
              <a:spcBef>
                <a:spcPts val="1500"/>
              </a:spcBef>
              <a:spcAft>
                <a:spcPct val="0"/>
              </a:spcAft>
              <a:buSzPct val="100000"/>
            </a:pPr>
            <a:r>
              <a:rPr lang="nl-NL" altLang="nl-NL" sz="2400" b="1" dirty="0">
                <a:solidFill>
                  <a:schemeClr val="tx1">
                    <a:lumMod val="50000"/>
                    <a:lumOff val="50000"/>
                  </a:schemeClr>
                </a:solidFill>
              </a:rPr>
              <a:t>				Bewaken</a:t>
            </a:r>
          </a:p>
        </p:txBody>
      </p:sp>
      <p:sp>
        <p:nvSpPr>
          <p:cNvPr id="26628" name="Text Box 3"/>
          <p:cNvSpPr txBox="1">
            <a:spLocks noChangeArrowheads="1"/>
          </p:cNvSpPr>
          <p:nvPr/>
        </p:nvSpPr>
        <p:spPr bwMode="auto">
          <a:xfrm>
            <a:off x="683568" y="703263"/>
            <a:ext cx="7776864"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9pPr>
          </a:lstStyle>
          <a:p>
            <a:pPr defTabSz="449263" eaLnBrk="1" fontAlgn="base" hangingPunct="1">
              <a:spcBef>
                <a:spcPts val="1500"/>
              </a:spcBef>
              <a:spcAft>
                <a:spcPct val="0"/>
              </a:spcAft>
              <a:buSzPct val="100000"/>
            </a:pPr>
            <a:r>
              <a:rPr lang="nl-NL" altLang="nl-NL" sz="2400" b="1" dirty="0"/>
              <a:t>	Thema: Wat is je grootste verlangen?</a:t>
            </a:r>
            <a:r>
              <a:rPr lang="nl-NL" altLang="nl-NL" sz="2400" b="1" dirty="0">
                <a:solidFill>
                  <a:srgbClr val="000000"/>
                </a:solidFill>
              </a:rPr>
              <a:t> </a:t>
            </a:r>
            <a:endParaRPr lang="nl-NL" altLang="nl-NL" sz="2400" b="1" dirty="0"/>
          </a:p>
        </p:txBody>
      </p:sp>
      <p:grpSp>
        <p:nvGrpSpPr>
          <p:cNvPr id="26629" name="Group 4"/>
          <p:cNvGrpSpPr>
            <a:grpSpLocks/>
          </p:cNvGrpSpPr>
          <p:nvPr/>
        </p:nvGrpSpPr>
        <p:grpSpPr bwMode="auto">
          <a:xfrm flipH="1">
            <a:off x="180337" y="443706"/>
            <a:ext cx="542230" cy="979487"/>
            <a:chOff x="158" y="255"/>
            <a:chExt cx="839" cy="617"/>
          </a:xfrm>
        </p:grpSpPr>
        <p:pic>
          <p:nvPicPr>
            <p:cNvPr id="266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 y="255"/>
              <a:ext cx="703" cy="617"/>
            </a:xfrm>
            <a:prstGeom prst="rect">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pic>
        <p:sp>
          <p:nvSpPr>
            <p:cNvPr id="26633" name="Text Box 6"/>
            <p:cNvSpPr txBox="1">
              <a:spLocks noChangeArrowheads="1"/>
            </p:cNvSpPr>
            <p:nvPr/>
          </p:nvSpPr>
          <p:spPr bwMode="auto">
            <a:xfrm>
              <a:off x="542" y="493"/>
              <a:ext cx="455"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nl-NL" altLang="nl-NL" sz="2800">
                <a:solidFill>
                  <a:srgbClr val="FFFFFF"/>
                </a:solidFill>
                <a:latin typeface="Verdana" pitchFamily="34" charset="0"/>
              </a:endParaRPr>
            </a:p>
          </p:txBody>
        </p:sp>
      </p:grpSp>
      <p:pic>
        <p:nvPicPr>
          <p:cNvPr id="2663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460432" y="241300"/>
            <a:ext cx="542232"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6631" name="Line 14"/>
          <p:cNvSpPr>
            <a:spLocks noChangeShapeType="1"/>
          </p:cNvSpPr>
          <p:nvPr/>
        </p:nvSpPr>
        <p:spPr bwMode="auto">
          <a:xfrm>
            <a:off x="0" y="1557338"/>
            <a:ext cx="9144000" cy="0"/>
          </a:xfrm>
          <a:prstGeom prst="line">
            <a:avLst/>
          </a:prstGeom>
          <a:noFill/>
          <a:ln w="9360" cap="sq">
            <a:solidFill>
              <a:srgbClr val="FFFFFF"/>
            </a:solidFill>
            <a:miter lim="800000"/>
            <a:headEnd/>
            <a:tailEnd/>
          </a:ln>
          <a:extLst>
            <a:ext uri="{909E8E84-426E-40DD-AFC4-6F175D3DCCD1}">
              <a14:hiddenFill xmlns:a14="http://schemas.microsoft.com/office/drawing/2010/main">
                <a:no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nl-NL" sz="2800">
              <a:solidFill>
                <a:srgbClr val="FFFFFF"/>
              </a:solidFill>
              <a:latin typeface="Verdana" pitchFamily="34" charset="0"/>
            </a:endParaRPr>
          </a:p>
        </p:txBody>
      </p:sp>
    </p:spTree>
    <p:extLst>
      <p:ext uri="{BB962C8B-B14F-4D97-AF65-F5344CB8AC3E}">
        <p14:creationId xmlns:p14="http://schemas.microsoft.com/office/powerpoint/2010/main" val="27982734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flipH="1">
            <a:off x="-454335" y="115888"/>
            <a:ext cx="45433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nl-NL" altLang="nl-NL" sz="2800">
              <a:solidFill>
                <a:srgbClr val="FFFFFF"/>
              </a:solidFill>
              <a:latin typeface="Verdana" pitchFamily="34" charset="0"/>
            </a:endParaRPr>
          </a:p>
        </p:txBody>
      </p:sp>
      <p:sp>
        <p:nvSpPr>
          <p:cNvPr id="26627" name="Text Box 2"/>
          <p:cNvSpPr txBox="1">
            <a:spLocks noChangeArrowheads="1"/>
          </p:cNvSpPr>
          <p:nvPr/>
        </p:nvSpPr>
        <p:spPr bwMode="auto">
          <a:xfrm>
            <a:off x="1403350" y="2349500"/>
            <a:ext cx="6625034" cy="327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9pPr>
          </a:lstStyle>
          <a:p>
            <a:pPr defTabSz="449263" eaLnBrk="1" fontAlgn="base" hangingPunct="1">
              <a:spcBef>
                <a:spcPts val="1500"/>
              </a:spcBef>
              <a:spcAft>
                <a:spcPct val="0"/>
              </a:spcAft>
              <a:buSzPct val="100000"/>
            </a:pPr>
            <a:r>
              <a:rPr lang="nl-NL" altLang="nl-NL" sz="2400" b="1" dirty="0">
                <a:solidFill>
                  <a:schemeClr val="bg2"/>
                </a:solidFill>
              </a:rPr>
              <a:t>				Naar de kern</a:t>
            </a:r>
          </a:p>
          <a:p>
            <a:pPr defTabSz="449263" eaLnBrk="1" fontAlgn="base" hangingPunct="1">
              <a:spcBef>
                <a:spcPts val="1500"/>
              </a:spcBef>
              <a:spcAft>
                <a:spcPct val="0"/>
              </a:spcAft>
              <a:buSzPct val="100000"/>
            </a:pPr>
            <a:r>
              <a:rPr lang="nl-NL" altLang="nl-NL" sz="2400" b="1" dirty="0">
                <a:solidFill>
                  <a:srgbClr val="FFFFFF"/>
                </a:solidFill>
              </a:rPr>
              <a:t>				</a:t>
            </a:r>
            <a:r>
              <a:rPr lang="nl-NL" altLang="nl-NL" sz="2400" b="1" dirty="0">
                <a:solidFill>
                  <a:schemeClr val="tx1">
                    <a:lumMod val="50000"/>
                    <a:lumOff val="50000"/>
                  </a:schemeClr>
                </a:solidFill>
              </a:rPr>
              <a:t>Hartbewaking</a:t>
            </a:r>
          </a:p>
          <a:p>
            <a:pPr defTabSz="449263" eaLnBrk="1" fontAlgn="base" hangingPunct="1">
              <a:spcBef>
                <a:spcPts val="1500"/>
              </a:spcBef>
              <a:spcAft>
                <a:spcPct val="0"/>
              </a:spcAft>
              <a:buSzPct val="100000"/>
            </a:pPr>
            <a:r>
              <a:rPr lang="nl-NL" altLang="nl-NL" sz="2400" b="1" dirty="0">
                <a:solidFill>
                  <a:schemeClr val="tx1">
                    <a:lumMod val="50000"/>
                    <a:lumOff val="50000"/>
                  </a:schemeClr>
                </a:solidFill>
              </a:rPr>
              <a:t>				Waar zit het gevaar in?</a:t>
            </a:r>
          </a:p>
          <a:p>
            <a:pPr defTabSz="449263" eaLnBrk="1" fontAlgn="base" hangingPunct="1">
              <a:spcBef>
                <a:spcPts val="1500"/>
              </a:spcBef>
              <a:spcAft>
                <a:spcPct val="0"/>
              </a:spcAft>
              <a:buSzPct val="100000"/>
            </a:pPr>
            <a:r>
              <a:rPr lang="nl-NL" altLang="nl-NL" sz="2400" b="1" dirty="0">
                <a:solidFill>
                  <a:schemeClr val="tx1">
                    <a:lumMod val="50000"/>
                    <a:lumOff val="50000"/>
                  </a:schemeClr>
                </a:solidFill>
              </a:rPr>
              <a:t>				Verlangens in weer en wind</a:t>
            </a:r>
          </a:p>
          <a:p>
            <a:pPr defTabSz="449263" eaLnBrk="1" fontAlgn="base" hangingPunct="1">
              <a:spcBef>
                <a:spcPts val="1500"/>
              </a:spcBef>
              <a:spcAft>
                <a:spcPct val="0"/>
              </a:spcAft>
              <a:buSzPct val="100000"/>
            </a:pPr>
            <a:r>
              <a:rPr lang="nl-NL" altLang="nl-NL" sz="2400" b="1" dirty="0">
                <a:solidFill>
                  <a:schemeClr val="tx1">
                    <a:lumMod val="50000"/>
                    <a:lumOff val="50000"/>
                  </a:schemeClr>
                </a:solidFill>
              </a:rPr>
              <a:t>				</a:t>
            </a:r>
            <a:r>
              <a:rPr lang="nl-NL" altLang="nl-NL" sz="2400" b="1" dirty="0"/>
              <a:t>Naar de Specialist</a:t>
            </a:r>
          </a:p>
          <a:p>
            <a:pPr defTabSz="449263" eaLnBrk="1" fontAlgn="base" hangingPunct="1">
              <a:spcBef>
                <a:spcPts val="1500"/>
              </a:spcBef>
              <a:spcAft>
                <a:spcPct val="0"/>
              </a:spcAft>
              <a:buSzPct val="100000"/>
            </a:pPr>
            <a:r>
              <a:rPr lang="nl-NL" altLang="nl-NL" sz="2400" b="1" dirty="0">
                <a:solidFill>
                  <a:schemeClr val="tx1">
                    <a:lumMod val="50000"/>
                    <a:lumOff val="50000"/>
                  </a:schemeClr>
                </a:solidFill>
              </a:rPr>
              <a:t>				Bewaken</a:t>
            </a:r>
          </a:p>
        </p:txBody>
      </p:sp>
      <p:sp>
        <p:nvSpPr>
          <p:cNvPr id="26628" name="Text Box 3"/>
          <p:cNvSpPr txBox="1">
            <a:spLocks noChangeArrowheads="1"/>
          </p:cNvSpPr>
          <p:nvPr/>
        </p:nvSpPr>
        <p:spPr bwMode="auto">
          <a:xfrm>
            <a:off x="683568" y="703263"/>
            <a:ext cx="7776864"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9pPr>
          </a:lstStyle>
          <a:p>
            <a:pPr defTabSz="449263" eaLnBrk="1" fontAlgn="base" hangingPunct="1">
              <a:spcBef>
                <a:spcPts val="1500"/>
              </a:spcBef>
              <a:spcAft>
                <a:spcPct val="0"/>
              </a:spcAft>
              <a:buSzPct val="100000"/>
            </a:pPr>
            <a:r>
              <a:rPr lang="nl-NL" altLang="nl-NL" sz="2400" b="1" dirty="0"/>
              <a:t>	Thema: Wat is je grootste verlangen?</a:t>
            </a:r>
            <a:r>
              <a:rPr lang="nl-NL" altLang="nl-NL" sz="2400" b="1" dirty="0">
                <a:solidFill>
                  <a:srgbClr val="000000"/>
                </a:solidFill>
              </a:rPr>
              <a:t> </a:t>
            </a:r>
            <a:endParaRPr lang="nl-NL" altLang="nl-NL" sz="2400" b="1" dirty="0"/>
          </a:p>
        </p:txBody>
      </p:sp>
      <p:grpSp>
        <p:nvGrpSpPr>
          <p:cNvPr id="26629" name="Group 4"/>
          <p:cNvGrpSpPr>
            <a:grpSpLocks/>
          </p:cNvGrpSpPr>
          <p:nvPr/>
        </p:nvGrpSpPr>
        <p:grpSpPr bwMode="auto">
          <a:xfrm flipH="1">
            <a:off x="180337" y="443706"/>
            <a:ext cx="542230" cy="979487"/>
            <a:chOff x="158" y="255"/>
            <a:chExt cx="839" cy="617"/>
          </a:xfrm>
        </p:grpSpPr>
        <p:pic>
          <p:nvPicPr>
            <p:cNvPr id="266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 y="255"/>
              <a:ext cx="703" cy="617"/>
            </a:xfrm>
            <a:prstGeom prst="rect">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pic>
        <p:sp>
          <p:nvSpPr>
            <p:cNvPr id="26633" name="Text Box 6"/>
            <p:cNvSpPr txBox="1">
              <a:spLocks noChangeArrowheads="1"/>
            </p:cNvSpPr>
            <p:nvPr/>
          </p:nvSpPr>
          <p:spPr bwMode="auto">
            <a:xfrm>
              <a:off x="542" y="493"/>
              <a:ext cx="455"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nl-NL" altLang="nl-NL" sz="2800">
                <a:solidFill>
                  <a:srgbClr val="FFFFFF"/>
                </a:solidFill>
                <a:latin typeface="Verdana" pitchFamily="34" charset="0"/>
              </a:endParaRPr>
            </a:p>
          </p:txBody>
        </p:sp>
      </p:grpSp>
      <p:pic>
        <p:nvPicPr>
          <p:cNvPr id="2663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460432" y="241300"/>
            <a:ext cx="542232"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6631" name="Line 14"/>
          <p:cNvSpPr>
            <a:spLocks noChangeShapeType="1"/>
          </p:cNvSpPr>
          <p:nvPr/>
        </p:nvSpPr>
        <p:spPr bwMode="auto">
          <a:xfrm>
            <a:off x="0" y="1557338"/>
            <a:ext cx="9144000" cy="0"/>
          </a:xfrm>
          <a:prstGeom prst="line">
            <a:avLst/>
          </a:prstGeom>
          <a:noFill/>
          <a:ln w="9360" cap="sq">
            <a:solidFill>
              <a:srgbClr val="FFFFFF"/>
            </a:solidFill>
            <a:miter lim="800000"/>
            <a:headEnd/>
            <a:tailEnd/>
          </a:ln>
          <a:extLst>
            <a:ext uri="{909E8E84-426E-40DD-AFC4-6F175D3DCCD1}">
              <a14:hiddenFill xmlns:a14="http://schemas.microsoft.com/office/drawing/2010/main">
                <a:no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nl-NL" sz="2800">
              <a:solidFill>
                <a:srgbClr val="FFFFFF"/>
              </a:solidFill>
              <a:latin typeface="Verdana" pitchFamily="34" charset="0"/>
            </a:endParaRPr>
          </a:p>
        </p:txBody>
      </p:sp>
    </p:spTree>
    <p:extLst>
      <p:ext uri="{BB962C8B-B14F-4D97-AF65-F5344CB8AC3E}">
        <p14:creationId xmlns:p14="http://schemas.microsoft.com/office/powerpoint/2010/main" val="15738666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flipH="1">
            <a:off x="-454335" y="115888"/>
            <a:ext cx="45433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nl-NL" altLang="nl-NL" sz="2800">
              <a:solidFill>
                <a:srgbClr val="FFFFFF"/>
              </a:solidFill>
              <a:latin typeface="Verdana" pitchFamily="34" charset="0"/>
            </a:endParaRPr>
          </a:p>
        </p:txBody>
      </p:sp>
      <p:sp>
        <p:nvSpPr>
          <p:cNvPr id="26627" name="Text Box 2"/>
          <p:cNvSpPr txBox="1">
            <a:spLocks noChangeArrowheads="1"/>
          </p:cNvSpPr>
          <p:nvPr/>
        </p:nvSpPr>
        <p:spPr bwMode="auto">
          <a:xfrm>
            <a:off x="1403350" y="2349500"/>
            <a:ext cx="6697042" cy="327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9pPr>
          </a:lstStyle>
          <a:p>
            <a:pPr defTabSz="449263" eaLnBrk="1" fontAlgn="base" hangingPunct="1">
              <a:spcBef>
                <a:spcPts val="1500"/>
              </a:spcBef>
              <a:spcAft>
                <a:spcPct val="0"/>
              </a:spcAft>
              <a:buSzPct val="100000"/>
            </a:pPr>
            <a:r>
              <a:rPr lang="nl-NL" altLang="nl-NL" sz="2400" b="1" dirty="0">
                <a:solidFill>
                  <a:schemeClr val="bg2"/>
                </a:solidFill>
              </a:rPr>
              <a:t>Naar de kern</a:t>
            </a:r>
          </a:p>
          <a:p>
            <a:pPr defTabSz="449263" eaLnBrk="1" fontAlgn="base" hangingPunct="1">
              <a:spcBef>
                <a:spcPts val="1500"/>
              </a:spcBef>
              <a:spcAft>
                <a:spcPct val="0"/>
              </a:spcAft>
              <a:buSzPct val="100000"/>
            </a:pPr>
            <a:r>
              <a:rPr lang="nl-NL" altLang="nl-NL" sz="2400" b="1" dirty="0">
                <a:solidFill>
                  <a:srgbClr val="FFFFFF"/>
                </a:solidFill>
              </a:rPr>
              <a:t>				</a:t>
            </a:r>
            <a:r>
              <a:rPr lang="nl-NL" altLang="nl-NL" sz="2400" b="1" dirty="0">
                <a:solidFill>
                  <a:schemeClr val="tx1">
                    <a:lumMod val="50000"/>
                    <a:lumOff val="50000"/>
                  </a:schemeClr>
                </a:solidFill>
              </a:rPr>
              <a:t>Hartbewaking</a:t>
            </a:r>
          </a:p>
          <a:p>
            <a:pPr defTabSz="449263" eaLnBrk="1" fontAlgn="base" hangingPunct="1">
              <a:spcBef>
                <a:spcPts val="1500"/>
              </a:spcBef>
              <a:spcAft>
                <a:spcPct val="0"/>
              </a:spcAft>
              <a:buSzPct val="100000"/>
            </a:pPr>
            <a:r>
              <a:rPr lang="nl-NL" altLang="nl-NL" sz="2400" b="1" dirty="0">
                <a:solidFill>
                  <a:schemeClr val="tx1">
                    <a:lumMod val="50000"/>
                    <a:lumOff val="50000"/>
                  </a:schemeClr>
                </a:solidFill>
              </a:rPr>
              <a:t>				Waar zit het gevaar in?</a:t>
            </a:r>
          </a:p>
          <a:p>
            <a:pPr defTabSz="449263" eaLnBrk="1" fontAlgn="base" hangingPunct="1">
              <a:spcBef>
                <a:spcPts val="1500"/>
              </a:spcBef>
              <a:spcAft>
                <a:spcPct val="0"/>
              </a:spcAft>
              <a:buSzPct val="100000"/>
            </a:pPr>
            <a:r>
              <a:rPr lang="nl-NL" altLang="nl-NL" sz="2400" b="1" dirty="0">
                <a:solidFill>
                  <a:schemeClr val="tx1">
                    <a:lumMod val="50000"/>
                    <a:lumOff val="50000"/>
                  </a:schemeClr>
                </a:solidFill>
              </a:rPr>
              <a:t>				Verlangens in weer en wind</a:t>
            </a:r>
          </a:p>
          <a:p>
            <a:pPr defTabSz="449263" eaLnBrk="1" fontAlgn="base" hangingPunct="1">
              <a:spcBef>
                <a:spcPts val="1500"/>
              </a:spcBef>
              <a:spcAft>
                <a:spcPct val="0"/>
              </a:spcAft>
              <a:buSzPct val="100000"/>
            </a:pPr>
            <a:r>
              <a:rPr lang="nl-NL" altLang="nl-NL" sz="2400" b="1" dirty="0">
                <a:solidFill>
                  <a:schemeClr val="tx1">
                    <a:lumMod val="50000"/>
                    <a:lumOff val="50000"/>
                  </a:schemeClr>
                </a:solidFill>
              </a:rPr>
              <a:t>				Naar de Specialist</a:t>
            </a:r>
          </a:p>
          <a:p>
            <a:pPr defTabSz="449263" eaLnBrk="1" fontAlgn="base" hangingPunct="1">
              <a:spcBef>
                <a:spcPts val="1500"/>
              </a:spcBef>
              <a:spcAft>
                <a:spcPct val="0"/>
              </a:spcAft>
              <a:buSzPct val="100000"/>
            </a:pPr>
            <a:r>
              <a:rPr lang="nl-NL" altLang="nl-NL" sz="2400" b="1" dirty="0">
                <a:solidFill>
                  <a:schemeClr val="tx1">
                    <a:lumMod val="50000"/>
                    <a:lumOff val="50000"/>
                  </a:schemeClr>
                </a:solidFill>
              </a:rPr>
              <a:t>				</a:t>
            </a:r>
            <a:r>
              <a:rPr lang="nl-NL" altLang="nl-NL" sz="2400" b="1" dirty="0"/>
              <a:t>Bewaken</a:t>
            </a:r>
          </a:p>
        </p:txBody>
      </p:sp>
      <p:sp>
        <p:nvSpPr>
          <p:cNvPr id="26628" name="Text Box 3"/>
          <p:cNvSpPr txBox="1">
            <a:spLocks noChangeArrowheads="1"/>
          </p:cNvSpPr>
          <p:nvPr/>
        </p:nvSpPr>
        <p:spPr bwMode="auto">
          <a:xfrm>
            <a:off x="683568" y="703263"/>
            <a:ext cx="7776864"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9pPr>
          </a:lstStyle>
          <a:p>
            <a:pPr defTabSz="449263" eaLnBrk="1" fontAlgn="base" hangingPunct="1">
              <a:spcBef>
                <a:spcPts val="1500"/>
              </a:spcBef>
              <a:spcAft>
                <a:spcPct val="0"/>
              </a:spcAft>
              <a:buSzPct val="100000"/>
            </a:pPr>
            <a:r>
              <a:rPr lang="nl-NL" altLang="nl-NL" sz="2400" b="1" dirty="0"/>
              <a:t>	Thema: Wat is je grootste verlangen?</a:t>
            </a:r>
            <a:r>
              <a:rPr lang="nl-NL" altLang="nl-NL" sz="2400" b="1" dirty="0">
                <a:solidFill>
                  <a:srgbClr val="000000"/>
                </a:solidFill>
              </a:rPr>
              <a:t> </a:t>
            </a:r>
            <a:endParaRPr lang="nl-NL" altLang="nl-NL" sz="2400" b="1" dirty="0"/>
          </a:p>
        </p:txBody>
      </p:sp>
      <p:grpSp>
        <p:nvGrpSpPr>
          <p:cNvPr id="26629" name="Group 4"/>
          <p:cNvGrpSpPr>
            <a:grpSpLocks/>
          </p:cNvGrpSpPr>
          <p:nvPr/>
        </p:nvGrpSpPr>
        <p:grpSpPr bwMode="auto">
          <a:xfrm flipH="1">
            <a:off x="180337" y="443706"/>
            <a:ext cx="542230" cy="979487"/>
            <a:chOff x="158" y="255"/>
            <a:chExt cx="839" cy="617"/>
          </a:xfrm>
        </p:grpSpPr>
        <p:pic>
          <p:nvPicPr>
            <p:cNvPr id="266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 y="255"/>
              <a:ext cx="703" cy="617"/>
            </a:xfrm>
            <a:prstGeom prst="rect">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pic>
        <p:sp>
          <p:nvSpPr>
            <p:cNvPr id="26633" name="Text Box 6"/>
            <p:cNvSpPr txBox="1">
              <a:spLocks noChangeArrowheads="1"/>
            </p:cNvSpPr>
            <p:nvPr/>
          </p:nvSpPr>
          <p:spPr bwMode="auto">
            <a:xfrm>
              <a:off x="542" y="493"/>
              <a:ext cx="455"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nl-NL" altLang="nl-NL" sz="2800">
                <a:solidFill>
                  <a:srgbClr val="FFFFFF"/>
                </a:solidFill>
                <a:latin typeface="Verdana" pitchFamily="34" charset="0"/>
              </a:endParaRPr>
            </a:p>
          </p:txBody>
        </p:sp>
      </p:grpSp>
      <p:pic>
        <p:nvPicPr>
          <p:cNvPr id="2663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460432" y="241300"/>
            <a:ext cx="542232"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6631" name="Line 14"/>
          <p:cNvSpPr>
            <a:spLocks noChangeShapeType="1"/>
          </p:cNvSpPr>
          <p:nvPr/>
        </p:nvSpPr>
        <p:spPr bwMode="auto">
          <a:xfrm>
            <a:off x="0" y="1557338"/>
            <a:ext cx="9144000" cy="0"/>
          </a:xfrm>
          <a:prstGeom prst="line">
            <a:avLst/>
          </a:prstGeom>
          <a:noFill/>
          <a:ln w="9360" cap="sq">
            <a:solidFill>
              <a:srgbClr val="FFFFFF"/>
            </a:solidFill>
            <a:miter lim="800000"/>
            <a:headEnd/>
            <a:tailEnd/>
          </a:ln>
          <a:extLst>
            <a:ext uri="{909E8E84-426E-40DD-AFC4-6F175D3DCCD1}">
              <a14:hiddenFill xmlns:a14="http://schemas.microsoft.com/office/drawing/2010/main">
                <a:no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nl-NL" sz="2800">
              <a:solidFill>
                <a:srgbClr val="FFFFFF"/>
              </a:solidFill>
              <a:latin typeface="Verdana" pitchFamily="34" charset="0"/>
            </a:endParaRPr>
          </a:p>
        </p:txBody>
      </p:sp>
    </p:spTree>
    <p:extLst>
      <p:ext uri="{BB962C8B-B14F-4D97-AF65-F5344CB8AC3E}">
        <p14:creationId xmlns:p14="http://schemas.microsoft.com/office/powerpoint/2010/main" val="11373105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C4E3F59-3E61-4A08-9ECA-E445FEA1C1CA}"/>
              </a:ext>
            </a:extLst>
          </p:cNvPr>
          <p:cNvSpPr txBox="1"/>
          <p:nvPr/>
        </p:nvSpPr>
        <p:spPr>
          <a:xfrm>
            <a:off x="1259632" y="243512"/>
            <a:ext cx="6624736" cy="6370975"/>
          </a:xfrm>
          <a:prstGeom prst="rect">
            <a:avLst/>
          </a:prstGeom>
          <a:noFill/>
        </p:spPr>
        <p:txBody>
          <a:bodyPr wrap="square" rtlCol="0">
            <a:spAutoFit/>
          </a:bodyPr>
          <a:lstStyle/>
          <a:p>
            <a:pPr marL="342900" lvl="0" indent="-342900">
              <a:buFontTx/>
              <a:buChar char="-"/>
            </a:pPr>
            <a:r>
              <a:rPr lang="nl-NL" sz="2400" dirty="0">
                <a:solidFill>
                  <a:schemeClr val="bg1">
                    <a:lumMod val="95000"/>
                  </a:schemeClr>
                </a:solidFill>
              </a:rPr>
              <a:t>Begin met de vraag: wat zijn de verlangens die mijn leven richting geven en mijn  keuzes bepalen?</a:t>
            </a:r>
          </a:p>
          <a:p>
            <a:pPr lvl="0"/>
            <a:endParaRPr lang="nl-NL" sz="2400" dirty="0">
              <a:solidFill>
                <a:schemeClr val="bg1">
                  <a:lumMod val="95000"/>
                </a:schemeClr>
              </a:solidFill>
            </a:endParaRPr>
          </a:p>
          <a:p>
            <a:pPr marL="342900" indent="-342900">
              <a:buFontTx/>
              <a:buChar char="-"/>
            </a:pPr>
            <a:r>
              <a:rPr lang="nl-NL" sz="2400" dirty="0">
                <a:solidFill>
                  <a:schemeClr val="bg1"/>
                </a:solidFill>
              </a:rPr>
              <a:t>Breng je hart bij God, als een kostbaar     </a:t>
            </a:r>
          </a:p>
          <a:p>
            <a:r>
              <a:rPr lang="nl-NL" sz="2400" dirty="0">
                <a:solidFill>
                  <a:schemeClr val="bg1"/>
                </a:solidFill>
              </a:rPr>
              <a:t>    sieraad bij de bank in de safe</a:t>
            </a:r>
          </a:p>
          <a:p>
            <a:endParaRPr lang="nl-NL" sz="2400" dirty="0">
              <a:solidFill>
                <a:schemeClr val="bg1"/>
              </a:solidFill>
            </a:endParaRPr>
          </a:p>
          <a:p>
            <a:pPr marL="342900" indent="-342900">
              <a:buFontTx/>
              <a:buChar char="-"/>
            </a:pPr>
            <a:r>
              <a:rPr lang="nl-NL" sz="2400" dirty="0">
                <a:solidFill>
                  <a:schemeClr val="bg1"/>
                </a:solidFill>
              </a:rPr>
              <a:t>Wordt als Maria: zit aan de voeten van de </a:t>
            </a:r>
          </a:p>
          <a:p>
            <a:r>
              <a:rPr lang="nl-NL" sz="2400" dirty="0">
                <a:solidFill>
                  <a:schemeClr val="bg1"/>
                </a:solidFill>
              </a:rPr>
              <a:t>    Heer (de tijd nemen voor Hem) en laat Hem </a:t>
            </a:r>
          </a:p>
          <a:p>
            <a:r>
              <a:rPr lang="nl-NL" sz="2400" dirty="0">
                <a:solidFill>
                  <a:schemeClr val="bg1"/>
                </a:solidFill>
              </a:rPr>
              <a:t>    op je inpraten</a:t>
            </a:r>
          </a:p>
          <a:p>
            <a:endParaRPr lang="nl-NL" sz="2400" dirty="0">
              <a:solidFill>
                <a:schemeClr val="bg1"/>
              </a:solidFill>
            </a:endParaRPr>
          </a:p>
          <a:p>
            <a:pPr marL="342900" indent="-342900">
              <a:buFontTx/>
              <a:buChar char="-"/>
            </a:pPr>
            <a:r>
              <a:rPr lang="nl-NL" sz="2400" dirty="0">
                <a:solidFill>
                  <a:schemeClr val="bg1"/>
                </a:solidFill>
              </a:rPr>
              <a:t>Kruip niet in je schulp voor secularisatie; laat </a:t>
            </a:r>
          </a:p>
          <a:p>
            <a:r>
              <a:rPr lang="nl-NL" sz="2400" dirty="0">
                <a:solidFill>
                  <a:schemeClr val="bg1"/>
                </a:solidFill>
              </a:rPr>
              <a:t>    je hart vrijmoedig een bron zijn waar het </a:t>
            </a:r>
          </a:p>
          <a:p>
            <a:r>
              <a:rPr lang="nl-NL" sz="2400" dirty="0">
                <a:solidFill>
                  <a:schemeClr val="bg1"/>
                </a:solidFill>
              </a:rPr>
              <a:t>    leven met de Heer fris en helder uit vloeit en  </a:t>
            </a:r>
          </a:p>
          <a:p>
            <a:r>
              <a:rPr lang="nl-NL" sz="2400" dirty="0">
                <a:solidFill>
                  <a:schemeClr val="bg1"/>
                </a:solidFill>
              </a:rPr>
              <a:t>    de omgeving vruchtbaar maakt.</a:t>
            </a:r>
          </a:p>
          <a:p>
            <a:endParaRPr lang="nl-NL" sz="2400" dirty="0">
              <a:solidFill>
                <a:schemeClr val="bg1"/>
              </a:solidFill>
            </a:endParaRPr>
          </a:p>
          <a:p>
            <a:r>
              <a:rPr lang="nl-NL" sz="2400" i="1" dirty="0">
                <a:solidFill>
                  <a:schemeClr val="bg1"/>
                </a:solidFill>
              </a:rPr>
              <a:t>-   </a:t>
            </a:r>
            <a:r>
              <a:rPr lang="nl-NL" sz="2400" dirty="0">
                <a:solidFill>
                  <a:schemeClr val="bg1"/>
                </a:solidFill>
              </a:rPr>
              <a:t>laat je verlangen naar God sterker worden</a:t>
            </a:r>
            <a:endParaRPr lang="nl-NL" sz="2400" i="1" dirty="0">
              <a:solidFill>
                <a:schemeClr val="bg1"/>
              </a:solidFill>
            </a:endParaRPr>
          </a:p>
        </p:txBody>
      </p:sp>
    </p:spTree>
    <p:extLst>
      <p:ext uri="{BB962C8B-B14F-4D97-AF65-F5344CB8AC3E}">
        <p14:creationId xmlns:p14="http://schemas.microsoft.com/office/powerpoint/2010/main" val="2985945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72D4BC5-6CB4-42D0-A63C-D6CA3F69B5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185438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2F3FFDF-9396-44B1-AAA5-6B47D0846D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966271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flipH="1">
            <a:off x="-454335" y="115888"/>
            <a:ext cx="45433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nl-NL" altLang="nl-NL" sz="2800">
              <a:solidFill>
                <a:srgbClr val="FFFFFF"/>
              </a:solidFill>
              <a:latin typeface="Verdana" pitchFamily="34" charset="0"/>
            </a:endParaRPr>
          </a:p>
        </p:txBody>
      </p:sp>
      <p:sp>
        <p:nvSpPr>
          <p:cNvPr id="26627" name="Text Box 2"/>
          <p:cNvSpPr txBox="1">
            <a:spLocks noChangeArrowheads="1"/>
          </p:cNvSpPr>
          <p:nvPr/>
        </p:nvSpPr>
        <p:spPr bwMode="auto">
          <a:xfrm>
            <a:off x="1403350" y="2349500"/>
            <a:ext cx="7057082" cy="327230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9pPr>
          </a:lstStyle>
          <a:p>
            <a:pPr defTabSz="449263" eaLnBrk="1" fontAlgn="base" hangingPunct="1">
              <a:spcBef>
                <a:spcPts val="1500"/>
              </a:spcBef>
              <a:spcAft>
                <a:spcPct val="0"/>
              </a:spcAft>
              <a:buSzPct val="100000"/>
            </a:pPr>
            <a:r>
              <a:rPr lang="nl-NL" altLang="nl-NL" sz="2400" b="1" dirty="0">
                <a:solidFill>
                  <a:srgbClr val="FFFFFF"/>
                </a:solidFill>
              </a:rPr>
              <a:t>				Naar de kern</a:t>
            </a:r>
          </a:p>
          <a:p>
            <a:pPr defTabSz="449263" eaLnBrk="1" fontAlgn="base" hangingPunct="1">
              <a:spcBef>
                <a:spcPts val="1500"/>
              </a:spcBef>
              <a:spcAft>
                <a:spcPct val="0"/>
              </a:spcAft>
              <a:buSzPct val="100000"/>
            </a:pPr>
            <a:r>
              <a:rPr lang="nl-NL" altLang="nl-NL" sz="2400" b="1" dirty="0">
                <a:solidFill>
                  <a:srgbClr val="FFFFFF"/>
                </a:solidFill>
              </a:rPr>
              <a:t>				</a:t>
            </a:r>
            <a:r>
              <a:rPr lang="nl-NL" altLang="nl-NL" sz="2400" b="1" dirty="0">
                <a:solidFill>
                  <a:schemeClr val="tx1">
                    <a:lumMod val="50000"/>
                    <a:lumOff val="50000"/>
                  </a:schemeClr>
                </a:solidFill>
              </a:rPr>
              <a:t>Hartbewaking</a:t>
            </a:r>
          </a:p>
          <a:p>
            <a:pPr defTabSz="449263" eaLnBrk="1" fontAlgn="base" hangingPunct="1">
              <a:spcBef>
                <a:spcPts val="1500"/>
              </a:spcBef>
              <a:spcAft>
                <a:spcPct val="0"/>
              </a:spcAft>
              <a:buSzPct val="100000"/>
            </a:pPr>
            <a:r>
              <a:rPr lang="nl-NL" altLang="nl-NL" sz="2400" b="1" dirty="0">
                <a:solidFill>
                  <a:schemeClr val="tx1">
                    <a:lumMod val="50000"/>
                    <a:lumOff val="50000"/>
                  </a:schemeClr>
                </a:solidFill>
              </a:rPr>
              <a:t>				Waar zit het gevaar in?</a:t>
            </a:r>
          </a:p>
          <a:p>
            <a:pPr defTabSz="449263" eaLnBrk="1" fontAlgn="base" hangingPunct="1">
              <a:spcBef>
                <a:spcPts val="1500"/>
              </a:spcBef>
              <a:spcAft>
                <a:spcPct val="0"/>
              </a:spcAft>
              <a:buSzPct val="100000"/>
            </a:pPr>
            <a:r>
              <a:rPr lang="nl-NL" altLang="nl-NL" sz="2400" b="1" dirty="0">
                <a:solidFill>
                  <a:schemeClr val="tx1">
                    <a:lumMod val="50000"/>
                    <a:lumOff val="50000"/>
                  </a:schemeClr>
                </a:solidFill>
              </a:rPr>
              <a:t>				Verlangens in weer en wind</a:t>
            </a:r>
          </a:p>
          <a:p>
            <a:pPr defTabSz="449263" eaLnBrk="1" fontAlgn="base" hangingPunct="1">
              <a:spcBef>
                <a:spcPts val="1500"/>
              </a:spcBef>
              <a:spcAft>
                <a:spcPct val="0"/>
              </a:spcAft>
              <a:buSzPct val="100000"/>
            </a:pPr>
            <a:r>
              <a:rPr lang="nl-NL" altLang="nl-NL" sz="2400" b="1" dirty="0">
                <a:solidFill>
                  <a:schemeClr val="tx1">
                    <a:lumMod val="50000"/>
                    <a:lumOff val="50000"/>
                  </a:schemeClr>
                </a:solidFill>
              </a:rPr>
              <a:t>				Naar de Specialist</a:t>
            </a:r>
          </a:p>
          <a:p>
            <a:pPr defTabSz="449263" eaLnBrk="1" fontAlgn="base" hangingPunct="1">
              <a:spcBef>
                <a:spcPts val="1500"/>
              </a:spcBef>
              <a:spcAft>
                <a:spcPct val="0"/>
              </a:spcAft>
              <a:buSzPct val="100000"/>
            </a:pPr>
            <a:r>
              <a:rPr lang="nl-NL" altLang="nl-NL" sz="2400" b="1" dirty="0">
                <a:solidFill>
                  <a:schemeClr val="tx1">
                    <a:lumMod val="50000"/>
                    <a:lumOff val="50000"/>
                  </a:schemeClr>
                </a:solidFill>
              </a:rPr>
              <a:t>				Bewaken</a:t>
            </a:r>
          </a:p>
        </p:txBody>
      </p:sp>
      <p:sp>
        <p:nvSpPr>
          <p:cNvPr id="26628" name="Text Box 3"/>
          <p:cNvSpPr txBox="1">
            <a:spLocks noChangeArrowheads="1"/>
          </p:cNvSpPr>
          <p:nvPr/>
        </p:nvSpPr>
        <p:spPr bwMode="auto">
          <a:xfrm>
            <a:off x="683568" y="703263"/>
            <a:ext cx="7776864"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9pPr>
          </a:lstStyle>
          <a:p>
            <a:pPr defTabSz="449263" eaLnBrk="1" fontAlgn="base" hangingPunct="1">
              <a:spcBef>
                <a:spcPts val="1500"/>
              </a:spcBef>
              <a:spcAft>
                <a:spcPct val="0"/>
              </a:spcAft>
              <a:buSzPct val="100000"/>
            </a:pPr>
            <a:r>
              <a:rPr lang="nl-NL" altLang="nl-NL" sz="2400" b="1" dirty="0"/>
              <a:t>	Thema: Wat is je grootste verlangen?</a:t>
            </a:r>
            <a:r>
              <a:rPr lang="nl-NL" altLang="nl-NL" sz="2400" b="1" dirty="0">
                <a:solidFill>
                  <a:srgbClr val="000000"/>
                </a:solidFill>
              </a:rPr>
              <a:t> </a:t>
            </a:r>
            <a:endParaRPr lang="nl-NL" altLang="nl-NL" sz="2400" b="1" dirty="0"/>
          </a:p>
        </p:txBody>
      </p:sp>
      <p:grpSp>
        <p:nvGrpSpPr>
          <p:cNvPr id="26629" name="Group 4"/>
          <p:cNvGrpSpPr>
            <a:grpSpLocks/>
          </p:cNvGrpSpPr>
          <p:nvPr/>
        </p:nvGrpSpPr>
        <p:grpSpPr bwMode="auto">
          <a:xfrm flipH="1">
            <a:off x="180337" y="443706"/>
            <a:ext cx="542230" cy="979487"/>
            <a:chOff x="158" y="255"/>
            <a:chExt cx="839" cy="617"/>
          </a:xfrm>
        </p:grpSpPr>
        <p:pic>
          <p:nvPicPr>
            <p:cNvPr id="266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 y="255"/>
              <a:ext cx="703" cy="617"/>
            </a:xfrm>
            <a:prstGeom prst="rect">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pic>
        <p:sp>
          <p:nvSpPr>
            <p:cNvPr id="26633" name="Text Box 6"/>
            <p:cNvSpPr txBox="1">
              <a:spLocks noChangeArrowheads="1"/>
            </p:cNvSpPr>
            <p:nvPr/>
          </p:nvSpPr>
          <p:spPr bwMode="auto">
            <a:xfrm>
              <a:off x="542" y="493"/>
              <a:ext cx="455"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nl-NL" altLang="nl-NL" sz="2800">
                <a:solidFill>
                  <a:srgbClr val="FFFFFF"/>
                </a:solidFill>
                <a:latin typeface="Verdana" pitchFamily="34" charset="0"/>
              </a:endParaRPr>
            </a:p>
          </p:txBody>
        </p:sp>
      </p:grpSp>
      <p:pic>
        <p:nvPicPr>
          <p:cNvPr id="2663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460432" y="241300"/>
            <a:ext cx="542232"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6631" name="Line 14"/>
          <p:cNvSpPr>
            <a:spLocks noChangeShapeType="1"/>
          </p:cNvSpPr>
          <p:nvPr/>
        </p:nvSpPr>
        <p:spPr bwMode="auto">
          <a:xfrm>
            <a:off x="0" y="1557338"/>
            <a:ext cx="9144000" cy="0"/>
          </a:xfrm>
          <a:prstGeom prst="line">
            <a:avLst/>
          </a:prstGeom>
          <a:noFill/>
          <a:ln w="9360" cap="sq">
            <a:solidFill>
              <a:srgbClr val="FFFFFF"/>
            </a:solidFill>
            <a:miter lim="800000"/>
            <a:headEnd/>
            <a:tailEnd/>
          </a:ln>
          <a:extLst>
            <a:ext uri="{909E8E84-426E-40DD-AFC4-6F175D3DCCD1}">
              <a14:hiddenFill xmlns:a14="http://schemas.microsoft.com/office/drawing/2010/main">
                <a:no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nl-NL" sz="2800">
              <a:solidFill>
                <a:srgbClr val="FFFFFF"/>
              </a:solidFill>
              <a:latin typeface="Verdana" pitchFamily="34" charset="0"/>
            </a:endParaRPr>
          </a:p>
        </p:txBody>
      </p:sp>
    </p:spTree>
    <p:extLst>
      <p:ext uri="{BB962C8B-B14F-4D97-AF65-F5344CB8AC3E}">
        <p14:creationId xmlns:p14="http://schemas.microsoft.com/office/powerpoint/2010/main" val="10638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74922AC-9DD1-44E1-809F-D24F5BEE4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644691"/>
            <a:ext cx="4176464" cy="5568618"/>
          </a:xfrm>
          <a:prstGeom prst="rect">
            <a:avLst/>
          </a:prstGeom>
        </p:spPr>
      </p:pic>
    </p:spTree>
    <p:extLst>
      <p:ext uri="{BB962C8B-B14F-4D97-AF65-F5344CB8AC3E}">
        <p14:creationId xmlns:p14="http://schemas.microsoft.com/office/powerpoint/2010/main" val="1173138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353EF9C-383F-4CCA-817A-2675A10A2A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2076450"/>
            <a:ext cx="4572000" cy="2705100"/>
          </a:xfrm>
          <a:prstGeom prst="rect">
            <a:avLst/>
          </a:prstGeom>
        </p:spPr>
      </p:pic>
    </p:spTree>
    <p:extLst>
      <p:ext uri="{BB962C8B-B14F-4D97-AF65-F5344CB8AC3E}">
        <p14:creationId xmlns:p14="http://schemas.microsoft.com/office/powerpoint/2010/main" val="671754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flipH="1">
            <a:off x="-454335" y="115888"/>
            <a:ext cx="45433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nl-NL" altLang="nl-NL" sz="2800">
              <a:solidFill>
                <a:srgbClr val="FFFFFF"/>
              </a:solidFill>
              <a:latin typeface="Verdana" pitchFamily="34" charset="0"/>
            </a:endParaRPr>
          </a:p>
        </p:txBody>
      </p:sp>
      <p:sp>
        <p:nvSpPr>
          <p:cNvPr id="26627" name="Text Box 2"/>
          <p:cNvSpPr txBox="1">
            <a:spLocks noChangeArrowheads="1"/>
          </p:cNvSpPr>
          <p:nvPr/>
        </p:nvSpPr>
        <p:spPr bwMode="auto">
          <a:xfrm>
            <a:off x="1403350" y="2349500"/>
            <a:ext cx="6409010" cy="327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9pPr>
          </a:lstStyle>
          <a:p>
            <a:pPr defTabSz="449263" eaLnBrk="1" fontAlgn="base" hangingPunct="1">
              <a:spcBef>
                <a:spcPts val="1500"/>
              </a:spcBef>
              <a:spcAft>
                <a:spcPct val="0"/>
              </a:spcAft>
              <a:buSzPct val="100000"/>
            </a:pPr>
            <a:r>
              <a:rPr lang="nl-NL" altLang="nl-NL" sz="2400" b="1" dirty="0">
                <a:solidFill>
                  <a:srgbClr val="FFFFFF"/>
                </a:solidFill>
              </a:rPr>
              <a:t>				</a:t>
            </a:r>
            <a:r>
              <a:rPr lang="nl-NL" altLang="nl-NL" sz="2400" b="1" dirty="0">
                <a:solidFill>
                  <a:schemeClr val="bg2"/>
                </a:solidFill>
              </a:rPr>
              <a:t>Naar de kern</a:t>
            </a:r>
          </a:p>
          <a:p>
            <a:pPr defTabSz="449263" eaLnBrk="1" fontAlgn="base" hangingPunct="1">
              <a:spcBef>
                <a:spcPts val="1500"/>
              </a:spcBef>
              <a:spcAft>
                <a:spcPct val="0"/>
              </a:spcAft>
              <a:buSzPct val="100000"/>
            </a:pPr>
            <a:r>
              <a:rPr lang="nl-NL" altLang="nl-NL" sz="2400" b="1" dirty="0">
                <a:solidFill>
                  <a:srgbClr val="FFFFFF"/>
                </a:solidFill>
              </a:rPr>
              <a:t>				</a:t>
            </a:r>
            <a:r>
              <a:rPr lang="nl-NL" altLang="nl-NL" sz="2400" b="1" dirty="0"/>
              <a:t>Hartbewaking</a:t>
            </a:r>
          </a:p>
          <a:p>
            <a:pPr defTabSz="449263" eaLnBrk="1" fontAlgn="base" hangingPunct="1">
              <a:spcBef>
                <a:spcPts val="1500"/>
              </a:spcBef>
              <a:spcAft>
                <a:spcPct val="0"/>
              </a:spcAft>
              <a:buSzPct val="100000"/>
            </a:pPr>
            <a:r>
              <a:rPr lang="nl-NL" altLang="nl-NL" sz="2400" b="1" dirty="0">
                <a:solidFill>
                  <a:schemeClr val="tx1">
                    <a:lumMod val="50000"/>
                    <a:lumOff val="50000"/>
                  </a:schemeClr>
                </a:solidFill>
              </a:rPr>
              <a:t>				Waar zit het gevaar in?</a:t>
            </a:r>
          </a:p>
          <a:p>
            <a:pPr defTabSz="449263" eaLnBrk="1" fontAlgn="base" hangingPunct="1">
              <a:spcBef>
                <a:spcPts val="1500"/>
              </a:spcBef>
              <a:spcAft>
                <a:spcPct val="0"/>
              </a:spcAft>
              <a:buSzPct val="100000"/>
            </a:pPr>
            <a:r>
              <a:rPr lang="nl-NL" altLang="nl-NL" sz="2400" b="1" dirty="0">
                <a:solidFill>
                  <a:schemeClr val="tx1">
                    <a:lumMod val="50000"/>
                    <a:lumOff val="50000"/>
                  </a:schemeClr>
                </a:solidFill>
              </a:rPr>
              <a:t>				Verlangens in weer en wind</a:t>
            </a:r>
          </a:p>
          <a:p>
            <a:pPr defTabSz="449263" eaLnBrk="1" fontAlgn="base" hangingPunct="1">
              <a:spcBef>
                <a:spcPts val="1500"/>
              </a:spcBef>
              <a:spcAft>
                <a:spcPct val="0"/>
              </a:spcAft>
              <a:buSzPct val="100000"/>
            </a:pPr>
            <a:r>
              <a:rPr lang="nl-NL" altLang="nl-NL" sz="2400" b="1" dirty="0">
                <a:solidFill>
                  <a:schemeClr val="tx1">
                    <a:lumMod val="50000"/>
                    <a:lumOff val="50000"/>
                  </a:schemeClr>
                </a:solidFill>
              </a:rPr>
              <a:t>				Naar de Specialist</a:t>
            </a:r>
          </a:p>
          <a:p>
            <a:pPr defTabSz="449263" eaLnBrk="1" fontAlgn="base" hangingPunct="1">
              <a:spcBef>
                <a:spcPts val="1500"/>
              </a:spcBef>
              <a:spcAft>
                <a:spcPct val="0"/>
              </a:spcAft>
              <a:buSzPct val="100000"/>
            </a:pPr>
            <a:r>
              <a:rPr lang="nl-NL" altLang="nl-NL" sz="2400" b="1" dirty="0">
                <a:solidFill>
                  <a:schemeClr val="tx1">
                    <a:lumMod val="50000"/>
                    <a:lumOff val="50000"/>
                  </a:schemeClr>
                </a:solidFill>
              </a:rPr>
              <a:t>				Bewaken</a:t>
            </a:r>
          </a:p>
        </p:txBody>
      </p:sp>
      <p:sp>
        <p:nvSpPr>
          <p:cNvPr id="26628" name="Text Box 3"/>
          <p:cNvSpPr txBox="1">
            <a:spLocks noChangeArrowheads="1"/>
          </p:cNvSpPr>
          <p:nvPr/>
        </p:nvSpPr>
        <p:spPr bwMode="auto">
          <a:xfrm>
            <a:off x="683568" y="703263"/>
            <a:ext cx="7776864"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bg1"/>
                </a:solidFill>
                <a:latin typeface="Verdana" pitchFamily="34" charset="0"/>
                <a:ea typeface="Microsoft YaHei" pitchFamily="34" charset="-122"/>
              </a:defRPr>
            </a:lvl9pPr>
          </a:lstStyle>
          <a:p>
            <a:pPr defTabSz="449263" eaLnBrk="1" fontAlgn="base" hangingPunct="1">
              <a:spcBef>
                <a:spcPts val="1500"/>
              </a:spcBef>
              <a:spcAft>
                <a:spcPct val="0"/>
              </a:spcAft>
              <a:buSzPct val="100000"/>
            </a:pPr>
            <a:r>
              <a:rPr lang="nl-NL" altLang="nl-NL" sz="2400" b="1" dirty="0"/>
              <a:t>	Thema: Wat is je grootste verlangen?</a:t>
            </a:r>
            <a:r>
              <a:rPr lang="nl-NL" altLang="nl-NL" sz="2400" b="1" dirty="0">
                <a:solidFill>
                  <a:srgbClr val="000000"/>
                </a:solidFill>
              </a:rPr>
              <a:t> </a:t>
            </a:r>
            <a:endParaRPr lang="nl-NL" altLang="nl-NL" sz="2400" b="1" dirty="0"/>
          </a:p>
        </p:txBody>
      </p:sp>
      <p:grpSp>
        <p:nvGrpSpPr>
          <p:cNvPr id="26629" name="Group 4"/>
          <p:cNvGrpSpPr>
            <a:grpSpLocks/>
          </p:cNvGrpSpPr>
          <p:nvPr/>
        </p:nvGrpSpPr>
        <p:grpSpPr bwMode="auto">
          <a:xfrm flipH="1">
            <a:off x="180337" y="443706"/>
            <a:ext cx="542230" cy="979487"/>
            <a:chOff x="158" y="255"/>
            <a:chExt cx="839" cy="617"/>
          </a:xfrm>
        </p:grpSpPr>
        <p:pic>
          <p:nvPicPr>
            <p:cNvPr id="266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 y="255"/>
              <a:ext cx="703" cy="617"/>
            </a:xfrm>
            <a:prstGeom prst="rect">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pic>
        <p:sp>
          <p:nvSpPr>
            <p:cNvPr id="26633" name="Text Box 6"/>
            <p:cNvSpPr txBox="1">
              <a:spLocks noChangeArrowheads="1"/>
            </p:cNvSpPr>
            <p:nvPr/>
          </p:nvSpPr>
          <p:spPr bwMode="auto">
            <a:xfrm>
              <a:off x="542" y="493"/>
              <a:ext cx="455"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nl-NL" altLang="nl-NL" sz="2800">
                <a:solidFill>
                  <a:srgbClr val="FFFFFF"/>
                </a:solidFill>
                <a:latin typeface="Verdana" pitchFamily="34" charset="0"/>
              </a:endParaRPr>
            </a:p>
          </p:txBody>
        </p:sp>
      </p:grpSp>
      <p:pic>
        <p:nvPicPr>
          <p:cNvPr id="2663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460432" y="241300"/>
            <a:ext cx="542232"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6631" name="Line 14"/>
          <p:cNvSpPr>
            <a:spLocks noChangeShapeType="1"/>
          </p:cNvSpPr>
          <p:nvPr/>
        </p:nvSpPr>
        <p:spPr bwMode="auto">
          <a:xfrm>
            <a:off x="0" y="1557338"/>
            <a:ext cx="9144000" cy="0"/>
          </a:xfrm>
          <a:prstGeom prst="line">
            <a:avLst/>
          </a:prstGeom>
          <a:noFill/>
          <a:ln w="9360" cap="sq">
            <a:solidFill>
              <a:srgbClr val="FFFFFF"/>
            </a:solidFill>
            <a:miter lim="800000"/>
            <a:headEnd/>
            <a:tailEnd/>
          </a:ln>
          <a:extLst>
            <a:ext uri="{909E8E84-426E-40DD-AFC4-6F175D3DCCD1}">
              <a14:hiddenFill xmlns:a14="http://schemas.microsoft.com/office/drawing/2010/main">
                <a:noFill/>
              </a14:hiddenFill>
            </a:ext>
          </a:extLst>
        </p:spPr>
        <p:txBody>
          <a:bodyPr/>
          <a:lstStyle/>
          <a:p>
            <a:pPr defTabSz="449263" fontAlgn="base">
              <a:spcBef>
                <a:spcPct val="0"/>
              </a:spcBef>
              <a:spcAft>
                <a:spcPct val="0"/>
              </a:spcAft>
              <a:buClr>
                <a:srgbClr val="000000"/>
              </a:buClr>
              <a:buSzPct val="100000"/>
              <a:buFont typeface="Times New Roman" pitchFamily="18" charset="0"/>
              <a:buNone/>
            </a:pPr>
            <a:endParaRPr lang="nl-NL" sz="2800">
              <a:solidFill>
                <a:srgbClr val="FFFFFF"/>
              </a:solidFill>
              <a:latin typeface="Verdana" pitchFamily="34" charset="0"/>
            </a:endParaRPr>
          </a:p>
        </p:txBody>
      </p:sp>
    </p:spTree>
    <p:extLst>
      <p:ext uri="{BB962C8B-B14F-4D97-AF65-F5344CB8AC3E}">
        <p14:creationId xmlns:p14="http://schemas.microsoft.com/office/powerpoint/2010/main" val="39994845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674B7AA-C4DB-4C17-A477-C25746BBD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0" y="1612900"/>
            <a:ext cx="6350000" cy="3632200"/>
          </a:xfrm>
          <a:prstGeom prst="rect">
            <a:avLst/>
          </a:prstGeom>
        </p:spPr>
      </p:pic>
    </p:spTree>
    <p:extLst>
      <p:ext uri="{BB962C8B-B14F-4D97-AF65-F5344CB8AC3E}">
        <p14:creationId xmlns:p14="http://schemas.microsoft.com/office/powerpoint/2010/main" val="3190561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0E96A31-0CB9-4F62-8F0F-132CC3467F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889000"/>
            <a:ext cx="7620000" cy="5080000"/>
          </a:xfrm>
          <a:prstGeom prst="rect">
            <a:avLst/>
          </a:prstGeom>
        </p:spPr>
      </p:pic>
    </p:spTree>
    <p:extLst>
      <p:ext uri="{BB962C8B-B14F-4D97-AF65-F5344CB8AC3E}">
        <p14:creationId xmlns:p14="http://schemas.microsoft.com/office/powerpoint/2010/main" val="2045003645"/>
      </p:ext>
    </p:extLst>
  </p:cSld>
  <p:clrMapOvr>
    <a:masterClrMapping/>
  </p:clrMapOvr>
</p:sld>
</file>

<file path=ppt/theme/theme1.xml><?xml version="1.0" encoding="utf-8"?>
<a:theme xmlns:a="http://schemas.openxmlformats.org/drawingml/2006/main" name="2016 Bron">
  <a:themeElements>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thema">
      <a:majorFont>
        <a:latin typeface="Arial"/>
        <a:ea typeface="Microsoft YaHei"/>
        <a:cs typeface=""/>
      </a:majorFont>
      <a:minorFont>
        <a:latin typeface="Arial"/>
        <a:ea typeface="Microsoft YaHei"/>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360" cap="sq">
          <a:solidFill>
            <a:srgbClr val="FFFFFF"/>
          </a:solidFill>
          <a:miter lim="800000"/>
          <a:headEnd/>
          <a:tailEnd/>
        </a:ln>
      </a:spPr>
      <a:bodyPr/>
      <a:lstStyle>
        <a:defPPr>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800" b="0" i="0" u="none" strike="noStrike" cap="none" normalizeH="0" baseline="0" smtClean="0">
            <a:ln>
              <a:noFill/>
            </a:ln>
            <a:solidFill>
              <a:schemeClr val="bg1"/>
            </a:solidFill>
            <a:effectLst/>
            <a:latin typeface="Verdana" pitchFamily="32" charset="0"/>
            <a:ea typeface="Microsoft YaHei" charset="-122"/>
          </a:defRPr>
        </a:defPPr>
      </a:lstStyle>
    </a:lnDef>
  </a:objectDefaults>
  <a:extraClrSchemeLst>
    <a:extraClrScheme>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189</Words>
  <Application>Microsoft Office PowerPoint</Application>
  <PresentationFormat>Diavoorstelling (4:3)</PresentationFormat>
  <Paragraphs>60</Paragraphs>
  <Slides>17</Slides>
  <Notes>6</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Times New Roman</vt:lpstr>
      <vt:lpstr>Verdana</vt:lpstr>
      <vt:lpstr>2016 Bron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PresentatiePC</dc:creator>
  <cp:lastModifiedBy>BergvdH</cp:lastModifiedBy>
  <cp:revision>14</cp:revision>
  <dcterms:created xsi:type="dcterms:W3CDTF">2017-09-14T19:12:35Z</dcterms:created>
  <dcterms:modified xsi:type="dcterms:W3CDTF">2019-07-25T09:41:41Z</dcterms:modified>
</cp:coreProperties>
</file>