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72" r:id="rId3"/>
    <p:sldId id="268" r:id="rId4"/>
    <p:sldId id="273" r:id="rId5"/>
    <p:sldId id="274" r:id="rId6"/>
    <p:sldId id="279" r:id="rId7"/>
    <p:sldId id="269" r:id="rId8"/>
    <p:sldId id="280" r:id="rId9"/>
    <p:sldId id="270" r:id="rId10"/>
    <p:sldId id="281" r:id="rId11"/>
    <p:sldId id="282" r:id="rId12"/>
    <p:sldId id="271" r:id="rId13"/>
    <p:sldId id="283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5-9-2019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90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08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08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07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07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226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95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35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79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79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18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182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08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780928"/>
            <a:ext cx="6899208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Bevestiging van een nieuwe predikant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Door de Geest voorbereid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Jood en heiden samen op een bankje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Over wie gaat het?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Heilige Doop aangevraagd</a:t>
            </a:r>
          </a:p>
        </p:txBody>
      </p:sp>
    </p:spTree>
    <p:extLst>
      <p:ext uri="{BB962C8B-B14F-4D97-AF65-F5344CB8AC3E}">
        <p14:creationId xmlns:p14="http://schemas.microsoft.com/office/powerpoint/2010/main" val="1298113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90" y="2204864"/>
            <a:ext cx="63902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8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0303D6-F50C-4153-A296-5681C0763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5" y="1988840"/>
            <a:ext cx="6805649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23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780928"/>
            <a:ext cx="6899208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Bevestiging van een nieuwe predikant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Door de Geest voorbereid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Jood en heiden samen op een bankje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Over wie gaat het?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De Heilige Doop aangevraagd</a:t>
            </a:r>
          </a:p>
        </p:txBody>
      </p:sp>
    </p:spTree>
    <p:extLst>
      <p:ext uri="{BB962C8B-B14F-4D97-AF65-F5344CB8AC3E}">
        <p14:creationId xmlns:p14="http://schemas.microsoft.com/office/powerpoint/2010/main" val="1643301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b="10824"/>
          <a:stretch/>
        </p:blipFill>
        <p:spPr>
          <a:xfrm>
            <a:off x="1143000" y="1661020"/>
            <a:ext cx="6858000" cy="50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0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3" y="1916832"/>
            <a:ext cx="7020272" cy="46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8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780928"/>
            <a:ext cx="6899208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Bevestiging van een nieuwe predikant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Door de Geest voorbereid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Jood en heiden samen op een bankje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Over wie gaat het?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Heilige Doop aangevraagd</a:t>
            </a:r>
          </a:p>
        </p:txBody>
      </p:sp>
    </p:spTree>
    <p:extLst>
      <p:ext uri="{BB962C8B-B14F-4D97-AF65-F5344CB8AC3E}">
        <p14:creationId xmlns:p14="http://schemas.microsoft.com/office/powerpoint/2010/main" val="558705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3D73CA1-F411-4254-AC01-1EDC80258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b="5540"/>
          <a:stretch/>
        </p:blipFill>
        <p:spPr>
          <a:xfrm>
            <a:off x="2411759" y="1772816"/>
            <a:ext cx="43204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2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3A877C-8F32-4021-A0C7-8F6DF7C49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99" y="1772816"/>
            <a:ext cx="6541400" cy="48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94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0303D6-F50C-4153-A296-5681C0763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50" y="1716922"/>
            <a:ext cx="4867500" cy="48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8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780928"/>
            <a:ext cx="6899208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Bevestiging van een nieuwe predikant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Door de Geest voorbereid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Jood en heiden samen op een bankje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Over wie gaat het?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Heilige Doop aangevraagd</a:t>
            </a:r>
          </a:p>
        </p:txBody>
      </p:sp>
    </p:spTree>
    <p:extLst>
      <p:ext uri="{BB962C8B-B14F-4D97-AF65-F5344CB8AC3E}">
        <p14:creationId xmlns:p14="http://schemas.microsoft.com/office/powerpoint/2010/main" val="3514571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1" b="8746"/>
          <a:stretch/>
        </p:blipFill>
        <p:spPr>
          <a:xfrm>
            <a:off x="2285999" y="1700808"/>
            <a:ext cx="4572000" cy="49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8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841123" y="482600"/>
            <a:ext cx="54617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Doe je werk in dienst van de Geest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2395" y="2780928"/>
            <a:ext cx="6899208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Bevestiging van een nieuwe predikant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Door de Geest voorbereid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Jood en heiden samen op een bankje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Over wie gaat het?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Heilige Doop aangevraagd</a:t>
            </a:r>
          </a:p>
        </p:txBody>
      </p:sp>
    </p:spTree>
    <p:extLst>
      <p:ext uri="{BB962C8B-B14F-4D97-AF65-F5344CB8AC3E}">
        <p14:creationId xmlns:p14="http://schemas.microsoft.com/office/powerpoint/2010/main" val="485900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229</Words>
  <Application>Microsoft Office PowerPoint</Application>
  <PresentationFormat>Diavoorstelling (4:3)</PresentationFormat>
  <Paragraphs>38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14</cp:revision>
  <dcterms:created xsi:type="dcterms:W3CDTF">2017-09-14T19:12:35Z</dcterms:created>
  <dcterms:modified xsi:type="dcterms:W3CDTF">2019-09-05T14:16:31Z</dcterms:modified>
</cp:coreProperties>
</file>