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5" r:id="rId2"/>
    <p:sldId id="286" r:id="rId3"/>
    <p:sldId id="287" r:id="rId4"/>
    <p:sldId id="269" r:id="rId5"/>
    <p:sldId id="276" r:id="rId6"/>
    <p:sldId id="277" r:id="rId7"/>
    <p:sldId id="278" r:id="rId8"/>
    <p:sldId id="270" r:id="rId9"/>
    <p:sldId id="279" r:id="rId10"/>
    <p:sldId id="271" r:id="rId11"/>
    <p:sldId id="280" r:id="rId12"/>
    <p:sldId id="272" r:id="rId13"/>
    <p:sldId id="282" r:id="rId14"/>
    <p:sldId id="284" r:id="rId15"/>
    <p:sldId id="281" r:id="rId16"/>
    <p:sldId id="273" r:id="rId17"/>
    <p:sldId id="283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76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7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59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540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540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1522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71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28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551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22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16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9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564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24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07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971007E-1D97-4A25-BD38-8CC3C97298A5}"/>
              </a:ext>
            </a:extLst>
          </p:cNvPr>
          <p:cNvSpPr txBox="1"/>
          <p:nvPr/>
        </p:nvSpPr>
        <p:spPr>
          <a:xfrm>
            <a:off x="899592" y="1340768"/>
            <a:ext cx="65527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u="sng" dirty="0">
                <a:solidFill>
                  <a:schemeClr val="bg1"/>
                </a:solidFill>
              </a:rPr>
              <a:t>Psalm 12 : 2</a:t>
            </a:r>
          </a:p>
          <a:p>
            <a:endParaRPr lang="nl-NL" sz="3600" b="1" u="sng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De leugen kapselt ons in. Wie kan er tegenop?</a:t>
            </a:r>
          </a:p>
          <a:p>
            <a:r>
              <a:rPr lang="nl-NL" sz="2800" dirty="0">
                <a:solidFill>
                  <a:schemeClr val="bg1"/>
                </a:solidFill>
              </a:rPr>
              <a:t>Het gebed is onze kracht: grijp in Heer!</a:t>
            </a:r>
          </a:p>
        </p:txBody>
      </p:sp>
    </p:spTree>
    <p:extLst>
      <p:ext uri="{BB962C8B-B14F-4D97-AF65-F5344CB8AC3E}">
        <p14:creationId xmlns:p14="http://schemas.microsoft.com/office/powerpoint/2010/main" val="214772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420888"/>
            <a:ext cx="6899208" cy="32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Lied van verlangen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Naar binnen zingen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Verlangen naar God maakt sterk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brengt je tot goede keuzes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geluk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223337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71DD90-818A-417E-9FA7-D9BA2D129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487735" y="1772816"/>
            <a:ext cx="816852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9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420888"/>
            <a:ext cx="6899208" cy="32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Lied van verlangen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Naar binnen zingen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God maakt sterk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Verlangen brengt je tot goede keuzes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geluk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4247029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6535"/>
            <a:ext cx="6858000" cy="4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2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1143000" y="1628800"/>
            <a:ext cx="6858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02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420888"/>
            <a:ext cx="6899208" cy="32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Lied van verlangen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Naar binnen zingen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God maakt sterk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brengt je tot goede keuzes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Verlangen naar geluk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1684687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8985" y="2348880"/>
            <a:ext cx="7266027" cy="30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nl-NL" sz="2400" i="1" dirty="0"/>
              <a:t>Onze zonde is niet dat we vaak hartstochtelijk op zoek zijn naar geluk. </a:t>
            </a:r>
          </a:p>
          <a:p>
            <a:endParaRPr lang="nl-NL" sz="2400" i="1" dirty="0"/>
          </a:p>
          <a:p>
            <a:r>
              <a:rPr lang="nl-NL" sz="2400" i="1" dirty="0"/>
              <a:t>Onze zonde is dat wij tevreden zijn met veel minder dan waarvoor God ons schiep;</a:t>
            </a:r>
            <a:br>
              <a:rPr lang="nl-NL" sz="2400" i="1" dirty="0"/>
            </a:br>
            <a:r>
              <a:rPr lang="nl-NL" sz="2400" i="1" dirty="0"/>
              <a:t> </a:t>
            </a:r>
            <a:br>
              <a:rPr lang="nl-NL" sz="2400" i="1" dirty="0"/>
            </a:br>
            <a:r>
              <a:rPr lang="nl-NL" sz="2400" i="1" dirty="0"/>
              <a:t>en dat we niet die diepe vreugde zoeken die Hij geeft aan ieder die Hem wil leren kennen.</a:t>
            </a:r>
          </a:p>
        </p:txBody>
      </p:sp>
    </p:spTree>
    <p:extLst>
      <p:ext uri="{BB962C8B-B14F-4D97-AF65-F5344CB8AC3E}">
        <p14:creationId xmlns:p14="http://schemas.microsoft.com/office/powerpoint/2010/main" val="1562245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5" y="1844824"/>
            <a:ext cx="8420427" cy="47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25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420888"/>
            <a:ext cx="6899208" cy="32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Lied van verlangen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Naar binnen zingen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God maakt sterk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brengt je tot goede keuzes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geluk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3923133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2132856"/>
            <a:ext cx="8856984" cy="376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FFFFFF"/>
                </a:solidFill>
              </a:rPr>
              <a:t>Secularisatie 			= een leven afgesloten voor God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FFFFFF"/>
                </a:solidFill>
              </a:rPr>
              <a:t>Tegen secularisatie = verlangen naar God</a:t>
            </a:r>
            <a:br>
              <a:rPr lang="nl-NL" altLang="nl-NL" sz="2200" dirty="0">
                <a:solidFill>
                  <a:srgbClr val="FFFFFF"/>
                </a:solidFill>
              </a:rPr>
            </a:br>
            <a:br>
              <a:rPr lang="nl-NL" altLang="nl-NL" sz="2200" dirty="0">
                <a:solidFill>
                  <a:srgbClr val="FFFFFF"/>
                </a:solidFill>
              </a:rPr>
            </a:br>
            <a:endParaRPr lang="nl-NL" altLang="nl-NL" sz="2200" dirty="0">
              <a:solidFill>
                <a:srgbClr val="FFFFFF"/>
              </a:solidFill>
            </a:endParaRP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FFFFFF"/>
                </a:solidFill>
              </a:rPr>
              <a:t>Sterk het verlangen naar God: zing liederen van verlangen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FFFFFF"/>
                </a:solidFill>
              </a:rPr>
              <a:t>Verlangen verfrist je leven als een milde regen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FFFFFF"/>
                </a:solidFill>
              </a:rPr>
              <a:t>Verlangen leert goed kiezen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FFFFFF"/>
                </a:solidFill>
              </a:rPr>
              <a:t>Verlangen maakt gelukkig</a:t>
            </a:r>
          </a:p>
        </p:txBody>
      </p:sp>
    </p:spTree>
    <p:extLst>
      <p:ext uri="{BB962C8B-B14F-4D97-AF65-F5344CB8AC3E}">
        <p14:creationId xmlns:p14="http://schemas.microsoft.com/office/powerpoint/2010/main" val="4222176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744C51C-5D5F-4794-8F41-A188A6D5120B}"/>
              </a:ext>
            </a:extLst>
          </p:cNvPr>
          <p:cNvSpPr txBox="1"/>
          <p:nvPr/>
        </p:nvSpPr>
        <p:spPr>
          <a:xfrm>
            <a:off x="1331640" y="836712"/>
            <a:ext cx="69847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bg1"/>
                </a:solidFill>
              </a:rPr>
              <a:t>Lukas 11 : 24 – 26</a:t>
            </a:r>
          </a:p>
          <a:p>
            <a:endParaRPr lang="nl-NL" sz="3200" b="1" u="sng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Jezus’ gelijkenis van het lege huis.</a:t>
            </a:r>
          </a:p>
          <a:p>
            <a:r>
              <a:rPr lang="nl-NL" sz="2800" dirty="0">
                <a:solidFill>
                  <a:schemeClr val="bg1"/>
                </a:solidFill>
              </a:rPr>
              <a:t>Er is veel leegheid, zonder zin.</a:t>
            </a:r>
          </a:p>
          <a:p>
            <a:r>
              <a:rPr lang="nl-NL" sz="2800" dirty="0">
                <a:solidFill>
                  <a:schemeClr val="bg1"/>
                </a:solidFill>
              </a:rPr>
              <a:t>Laat je vullen met de Geest, Hij maakt je een tempel. Vervuld met de Geest kun je een getuige van Hem zijn. </a:t>
            </a:r>
          </a:p>
        </p:txBody>
      </p:sp>
    </p:spTree>
    <p:extLst>
      <p:ext uri="{BB962C8B-B14F-4D97-AF65-F5344CB8AC3E}">
        <p14:creationId xmlns:p14="http://schemas.microsoft.com/office/powerpoint/2010/main" val="25880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7272A1-2192-4ECF-B2EE-4A25A5AED3BF}"/>
              </a:ext>
            </a:extLst>
          </p:cNvPr>
          <p:cNvSpPr txBox="1"/>
          <p:nvPr/>
        </p:nvSpPr>
        <p:spPr>
          <a:xfrm>
            <a:off x="1691680" y="1340768"/>
            <a:ext cx="6264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bg1"/>
                </a:solidFill>
              </a:rPr>
              <a:t>Spreuken 4 : 23</a:t>
            </a:r>
            <a:r>
              <a:rPr lang="nl-NL" sz="3200" b="1" u="sng" dirty="0"/>
              <a:t>S</a:t>
            </a:r>
          </a:p>
          <a:p>
            <a:r>
              <a:rPr lang="nl-NL" sz="2800" dirty="0">
                <a:solidFill>
                  <a:schemeClr val="bg1"/>
                </a:solidFill>
              </a:rPr>
              <a:t>Deze tekst roept op ons hart te bewaken. Er spelen diverse verlangens, die om de voorrang strijden. </a:t>
            </a:r>
          </a:p>
          <a:p>
            <a:r>
              <a:rPr lang="nl-NL" sz="2800" dirty="0">
                <a:solidFill>
                  <a:schemeClr val="bg1"/>
                </a:solidFill>
              </a:rPr>
              <a:t>Hoe komt het goede verlangen boven drijven? Kunnen wij dat stimuleren?</a:t>
            </a:r>
          </a:p>
        </p:txBody>
      </p:sp>
    </p:spTree>
    <p:extLst>
      <p:ext uri="{BB962C8B-B14F-4D97-AF65-F5344CB8AC3E}">
        <p14:creationId xmlns:p14="http://schemas.microsoft.com/office/powerpoint/2010/main" val="376601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420888"/>
            <a:ext cx="6899208" cy="32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Lied van verlangen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Naar binnen zingen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God maakt sterk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brengt je tot goede keuzes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geluk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3021590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049" r="3801" b="4851"/>
          <a:stretch/>
        </p:blipFill>
        <p:spPr>
          <a:xfrm>
            <a:off x="1943707" y="1700808"/>
            <a:ext cx="5256584" cy="48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4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CE7C3C-A222-4D01-B499-4E20358EB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1" y="2348880"/>
            <a:ext cx="87915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63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CE7C3C-A222-4D01-B499-4E20358EB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624736" cy="44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03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420888"/>
            <a:ext cx="6899208" cy="32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Lied van verlangen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Naar binnen zingen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God maakt sterk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brengt je tot goede keuzes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Verlangen naar geluk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3213737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70760" y="542915"/>
            <a:ext cx="46024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Verlangen naar God inzingen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916832"/>
            <a:ext cx="6858000" cy="45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8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336</Words>
  <Application>Microsoft Office PowerPoint</Application>
  <PresentationFormat>Diavoorstelling (4:3)</PresentationFormat>
  <Paragraphs>73</Paragraphs>
  <Slides>19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20</cp:revision>
  <dcterms:created xsi:type="dcterms:W3CDTF">2017-09-14T19:12:35Z</dcterms:created>
  <dcterms:modified xsi:type="dcterms:W3CDTF">2019-09-19T08:23:15Z</dcterms:modified>
</cp:coreProperties>
</file>