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4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9F61F-FE32-46B0-96BD-13019D3A66D0}" type="datetimeFigureOut">
              <a:rPr lang="nl-NL" smtClean="0"/>
              <a:t>25-10-2019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DA14D2-E072-47AB-AF85-2B7BC405AA2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077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prstClr val="white"/>
              </a:solidFill>
              <a:latin typeface="Verdana" pitchFamily="34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297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861F6-8A07-4CA5-9113-287CFDFD9FE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1126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E8331-E80D-424E-B255-509AB36C7C9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69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08763" y="274638"/>
            <a:ext cx="2049462" cy="582295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999163" cy="582295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4184-B95A-4828-BFFC-273838394C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6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9225" cy="146685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3410-6EA7-40EF-867A-696F8EFED76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499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1CD866-18F8-45A1-9825-290F495491C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0653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E171B-1900-428A-BE1D-FF5A1C8AF68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66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24313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33913" y="1600200"/>
            <a:ext cx="4024312" cy="44973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9517E-539E-42C4-83EF-28D0D057E3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995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89B66-C326-4853-8276-2857D65B1D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358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A7C3F-F409-4F09-83A3-C9F4B9AC084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170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2CAB9B-7921-4A84-B627-34D1A643688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101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23CA6-1B70-417C-8A98-49056FFEB40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568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A415-B3E0-41D6-9EF0-233348121CC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75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01025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titeltekst te bewerken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01025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/>
              <a:t>Klik om de opmaak van de overzichtstekst te bewerken</a:t>
            </a:r>
          </a:p>
          <a:p>
            <a:pPr lvl="1"/>
            <a:r>
              <a:rPr lang="en-GB" altLang="nl-NL"/>
              <a:t>Tweede overzichtsniveau</a:t>
            </a:r>
          </a:p>
          <a:p>
            <a:pPr lvl="2"/>
            <a:r>
              <a:rPr lang="en-GB" altLang="nl-NL"/>
              <a:t>Derde overzichtsniveau</a:t>
            </a:r>
          </a:p>
          <a:p>
            <a:pPr lvl="3"/>
            <a:r>
              <a:rPr lang="en-GB" altLang="nl-NL"/>
              <a:t>Vierde overzichtsniveau</a:t>
            </a:r>
          </a:p>
          <a:p>
            <a:pPr lvl="4"/>
            <a:r>
              <a:rPr lang="en-GB" altLang="nl-NL"/>
              <a:t>Vijfde overzichtsniveau</a:t>
            </a:r>
          </a:p>
          <a:p>
            <a:pPr lvl="4"/>
            <a:r>
              <a:rPr lang="en-GB" altLang="nl-NL"/>
              <a:t>Zesde overzichtsniveau</a:t>
            </a:r>
          </a:p>
          <a:p>
            <a:pPr lvl="4"/>
            <a:r>
              <a:rPr lang="en-GB" altLang="nl-NL"/>
              <a:t>Zevende overzichtsniveau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nl-NL" sz="2800">
              <a:solidFill>
                <a:srgbClr val="FFFFFF"/>
              </a:solidFill>
              <a:latin typeface="Verdana" pitchFamily="32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5025" cy="447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Verdana" pitchFamily="32" charset="0"/>
                <a:ea typeface="Microsoft YaHei" charset="-122"/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  <a:defRPr/>
            </a:pPr>
            <a:fld id="{6221BF18-096D-4CC9-932A-58396A9F8A70}" type="slidenum">
              <a:rPr lang="nl-NL" sz="2800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  <a:defRPr/>
              </a:pPr>
              <a:t>‹nr.›</a:t>
            </a:fld>
            <a:endParaRPr lang="nl-NL" sz="2800"/>
          </a:p>
        </p:txBody>
      </p:sp>
    </p:spTree>
    <p:extLst>
      <p:ext uri="{BB962C8B-B14F-4D97-AF65-F5344CB8AC3E}">
        <p14:creationId xmlns:p14="http://schemas.microsoft.com/office/powerpoint/2010/main" val="177741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FFFFCC"/>
          </a:solidFill>
          <a:latin typeface="Arial" charset="0"/>
          <a:ea typeface="Microsoft YaHei" charset="-122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CC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FFFFCC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FFFFCC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FFFFCC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CC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6543" y="2636912"/>
            <a:ext cx="547091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Twee vragen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Twee werelden in één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Winnend gedrag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Verantwoording van de hoop</a:t>
            </a:r>
          </a:p>
        </p:txBody>
      </p:sp>
    </p:spTree>
    <p:extLst>
      <p:ext uri="{BB962C8B-B14F-4D97-AF65-F5344CB8AC3E}">
        <p14:creationId xmlns:p14="http://schemas.microsoft.com/office/powerpoint/2010/main" val="8960662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55576" y="2636912"/>
            <a:ext cx="7992888" cy="3087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algn="ctr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rgbClr val="FFFFFF"/>
                </a:solidFill>
              </a:rPr>
              <a:t>Twee vragen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000" dirty="0">
                <a:solidFill>
                  <a:srgbClr val="FFFFFF"/>
                </a:solidFill>
              </a:rPr>
              <a:t>Hoe kunnen we deze verzen serieus nemen?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000" dirty="0">
              <a:solidFill>
                <a:srgbClr val="FFFFFF"/>
              </a:solidFill>
            </a:endParaRPr>
          </a:p>
          <a:p>
            <a:pPr marL="342900" indent="-342900"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  <a:buFontTx/>
              <a:buChar char="-"/>
            </a:pPr>
            <a:r>
              <a:rPr lang="nl-NL" altLang="nl-NL" sz="2000" dirty="0">
                <a:solidFill>
                  <a:srgbClr val="FFFFFF"/>
                </a:solidFill>
              </a:rPr>
              <a:t>Wat heeft dit te maken met preken over secularisatie?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endParaRPr lang="nl-NL" altLang="nl-NL" sz="24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2748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6543" y="2636912"/>
            <a:ext cx="547091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Twee vragen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Twee werelden in één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Winnend gedrag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Verantwoording van de hoop</a:t>
            </a:r>
          </a:p>
        </p:txBody>
      </p:sp>
    </p:spTree>
    <p:extLst>
      <p:ext uri="{BB962C8B-B14F-4D97-AF65-F5344CB8AC3E}">
        <p14:creationId xmlns:p14="http://schemas.microsoft.com/office/powerpoint/2010/main" val="1556583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6543" y="2636912"/>
            <a:ext cx="547091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Twee vragen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Twee werelden in één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Winnend gedrag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Verantwoording van de hoop</a:t>
            </a:r>
          </a:p>
        </p:txBody>
      </p:sp>
    </p:spTree>
    <p:extLst>
      <p:ext uri="{BB962C8B-B14F-4D97-AF65-F5344CB8AC3E}">
        <p14:creationId xmlns:p14="http://schemas.microsoft.com/office/powerpoint/2010/main" val="2909402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6543" y="3717032"/>
            <a:ext cx="5470914" cy="463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i="1" dirty="0"/>
              <a:t>‘Net of ze bij een Ander hoort’</a:t>
            </a:r>
          </a:p>
        </p:txBody>
      </p:sp>
    </p:spTree>
    <p:extLst>
      <p:ext uri="{BB962C8B-B14F-4D97-AF65-F5344CB8AC3E}">
        <p14:creationId xmlns:p14="http://schemas.microsoft.com/office/powerpoint/2010/main" val="2909402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65" b="2630"/>
          <a:stretch/>
        </p:blipFill>
        <p:spPr>
          <a:xfrm>
            <a:off x="1143000" y="1707167"/>
            <a:ext cx="6858000" cy="499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579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36543" y="2636912"/>
            <a:ext cx="5470914" cy="214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bg1"/>
                </a:solidFill>
                <a:latin typeface="Verdana" pitchFamily="34" charset="0"/>
                <a:ea typeface="Microsoft YaHei" pitchFamily="34" charset="-122"/>
              </a:defRPr>
            </a:lvl9pPr>
          </a:lstStyle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Twee vragen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Twee werelden in één huis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>
                <a:solidFill>
                  <a:schemeClr val="bg1">
                    <a:lumMod val="50000"/>
                  </a:schemeClr>
                </a:solidFill>
              </a:rPr>
              <a:t>Winnend gedrag</a:t>
            </a:r>
          </a:p>
          <a:p>
            <a:pPr defTabSz="449263" eaLnBrk="1" fontAlgn="base" hangingPunct="1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400" b="1" dirty="0"/>
              <a:t>Verantwoording van de hoop</a:t>
            </a:r>
          </a:p>
        </p:txBody>
      </p:sp>
    </p:spTree>
    <p:extLst>
      <p:ext uri="{BB962C8B-B14F-4D97-AF65-F5344CB8AC3E}">
        <p14:creationId xmlns:p14="http://schemas.microsoft.com/office/powerpoint/2010/main" val="34684327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93" b="3486"/>
          <a:stretch/>
        </p:blipFill>
        <p:spPr>
          <a:xfrm>
            <a:off x="1800470" y="1700808"/>
            <a:ext cx="5543059" cy="491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314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 flipH="1">
            <a:off x="-454335" y="115888"/>
            <a:ext cx="45433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alt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6631" name="Line 14"/>
          <p:cNvSpPr>
            <a:spLocks noChangeShapeType="1"/>
          </p:cNvSpPr>
          <p:nvPr/>
        </p:nvSpPr>
        <p:spPr bwMode="auto">
          <a:xfrm>
            <a:off x="0" y="1557338"/>
            <a:ext cx="9144000" cy="0"/>
          </a:xfrm>
          <a:prstGeom prst="line">
            <a:avLst/>
          </a:prstGeom>
          <a:noFill/>
          <a:ln w="9360" cap="sq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nl-NL" sz="28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1165458" y="557324"/>
            <a:ext cx="6991016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49263" fontAlgn="base">
              <a:spcBef>
                <a:spcPts val="1500"/>
              </a:spcBef>
              <a:spcAft>
                <a:spcPct val="0"/>
              </a:spcAft>
              <a:buSzPct val="100000"/>
            </a:pPr>
            <a:r>
              <a:rPr lang="nl-NL" altLang="nl-NL" sz="2500" b="1" dirty="0">
                <a:solidFill>
                  <a:srgbClr val="FFFFFF"/>
                </a:solidFill>
                <a:latin typeface="+mj-lt"/>
                <a:cs typeface="Calibri" panose="020F0502020204030204" pitchFamily="34" charset="0"/>
              </a:rPr>
              <a:t>Mensen winnen door verrassende levensstijl</a:t>
            </a:r>
            <a:endParaRPr lang="nl-NL" altLang="nl-NL" sz="2500" b="1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03" y="2348880"/>
            <a:ext cx="7350193" cy="3695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35140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6 Bron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360" cap="sq">
          <a:solidFill>
            <a:srgbClr val="FFFFFF"/>
          </a:solidFill>
          <a:miter lim="800000"/>
          <a:headEnd/>
          <a:tailEnd/>
        </a:ln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2" charset="0"/>
            <a:ea typeface="Microsoft YaHei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126</Words>
  <Application>Microsoft Office PowerPoint</Application>
  <PresentationFormat>Diavoorstelling (4:3)</PresentationFormat>
  <Paragraphs>31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Verdana</vt:lpstr>
      <vt:lpstr>2016 Bron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PresentatiePC</dc:creator>
  <cp:lastModifiedBy>BergvdH</cp:lastModifiedBy>
  <cp:revision>13</cp:revision>
  <dcterms:created xsi:type="dcterms:W3CDTF">2017-09-14T19:12:35Z</dcterms:created>
  <dcterms:modified xsi:type="dcterms:W3CDTF">2019-10-25T12:34:06Z</dcterms:modified>
</cp:coreProperties>
</file>