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7" r:id="rId2"/>
    <p:sldId id="268" r:id="rId3"/>
    <p:sldId id="273" r:id="rId4"/>
    <p:sldId id="275" r:id="rId5"/>
    <p:sldId id="269" r:id="rId6"/>
    <p:sldId id="276" r:id="rId7"/>
    <p:sldId id="270" r:id="rId8"/>
    <p:sldId id="277" r:id="rId9"/>
    <p:sldId id="271" r:id="rId10"/>
    <p:sldId id="272" r:id="rId11"/>
    <p:sldId id="278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95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9F61F-FE32-46B0-96BD-13019D3A66D0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A14D2-E072-47AB-AF85-2B7BC405AA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7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557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557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557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557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557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557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557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557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557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557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55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61F6-8A07-4CA5-9113-287CFDFD9F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12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8331-E80D-424E-B255-509AB36C7C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69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274638"/>
            <a:ext cx="2049462" cy="58229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99163" cy="58229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184-B95A-4828-BFFC-273838394C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3410-6EA7-40EF-867A-696F8EFED7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9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D866-18F8-45A1-9825-290F495491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65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171B-1900-428A-BE1D-FF5A1C8AF6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6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43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33913" y="1600200"/>
            <a:ext cx="40243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9517E-539E-42C4-83EF-28D0D057E3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95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9B66-C326-4853-8276-2857D65B1D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5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7C3F-F409-4F09-83A3-C9F4B9AC08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CAB9B-7921-4A84-B627-34D1A64368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01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23CA6-1B70-417C-8A98-49056FFEB4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8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A415-B3E0-41D6-9EF0-233348121C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010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titeltekst te bewerken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1025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overzichtstekst te bewerken</a:t>
            </a:r>
          </a:p>
          <a:p>
            <a:pPr lvl="1"/>
            <a:r>
              <a:rPr lang="en-GB" altLang="nl-NL"/>
              <a:t>Tweede overzichtsniveau</a:t>
            </a:r>
          </a:p>
          <a:p>
            <a:pPr lvl="2"/>
            <a:r>
              <a:rPr lang="en-GB" altLang="nl-NL"/>
              <a:t>Derde overzichtsniveau</a:t>
            </a:r>
          </a:p>
          <a:p>
            <a:pPr lvl="3"/>
            <a:r>
              <a:rPr lang="en-GB" altLang="nl-NL"/>
              <a:t>Vierde overzichtsniveau</a:t>
            </a:r>
          </a:p>
          <a:p>
            <a:pPr lvl="4"/>
            <a:r>
              <a:rPr lang="en-GB" altLang="nl-NL"/>
              <a:t>Vijfde overzichtsniveau</a:t>
            </a:r>
          </a:p>
          <a:p>
            <a:pPr lvl="4"/>
            <a:r>
              <a:rPr lang="en-GB" altLang="nl-NL"/>
              <a:t>Zesde overzichtsniveau</a:t>
            </a:r>
          </a:p>
          <a:p>
            <a:pPr lvl="4"/>
            <a:r>
              <a:rPr lang="en-GB" altLang="nl-NL"/>
              <a:t>Zevende overzichtsniveau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5025" cy="447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2" charset="0"/>
                <a:ea typeface="Microsoft YaHei" charset="-122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221BF18-096D-4CC9-932A-58396A9F8A70}" type="slidenum">
              <a:rPr lang="nl-NL" sz="2800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‹nr.›</a:t>
            </a:fld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17774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CC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CC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634336" y="551307"/>
            <a:ext cx="5875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8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Bij al wat je ziet, vergeet God niet</a:t>
            </a:r>
            <a:endParaRPr lang="nl-NL" altLang="nl-NL" sz="28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05936" y="2564904"/>
            <a:ext cx="4932125" cy="271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rgbClr val="FFFFFF"/>
                </a:solidFill>
              </a:rPr>
              <a:t>Christus komt, Advent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Wat ging er verkeerd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De majesteit van de HEER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Maak niet dezelfde fout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Met andere ogen</a:t>
            </a:r>
          </a:p>
        </p:txBody>
      </p:sp>
    </p:spTree>
    <p:extLst>
      <p:ext uri="{BB962C8B-B14F-4D97-AF65-F5344CB8AC3E}">
        <p14:creationId xmlns:p14="http://schemas.microsoft.com/office/powerpoint/2010/main" val="12366461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634336" y="551307"/>
            <a:ext cx="5875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8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Bij al wat je ziet, vergeet God niet</a:t>
            </a:r>
            <a:endParaRPr lang="nl-NL" altLang="nl-NL" sz="28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3" b="7178"/>
          <a:stretch/>
        </p:blipFill>
        <p:spPr bwMode="auto">
          <a:xfrm>
            <a:off x="3347864" y="1772816"/>
            <a:ext cx="2638156" cy="48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5113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634336" y="551307"/>
            <a:ext cx="5875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8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Bij al wat je ziet, vergeet God niet</a:t>
            </a:r>
            <a:endParaRPr lang="nl-NL" altLang="nl-NL" sz="28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3"/>
          <a:stretch/>
        </p:blipFill>
        <p:spPr>
          <a:xfrm>
            <a:off x="1372358" y="2420888"/>
            <a:ext cx="6399281" cy="357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4917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634336" y="551307"/>
            <a:ext cx="5875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8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Bij al wat je ziet, vergeet God niet</a:t>
            </a:r>
            <a:endParaRPr lang="nl-NL" altLang="nl-NL" sz="28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05936" y="2564904"/>
            <a:ext cx="4932125" cy="271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Christus komt, Advent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Wat ging er verkeerd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De majesteit van de HEER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Maak niet dezelfde fout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Met andere ogen</a:t>
            </a:r>
          </a:p>
        </p:txBody>
      </p:sp>
    </p:spTree>
    <p:extLst>
      <p:ext uri="{BB962C8B-B14F-4D97-AF65-F5344CB8AC3E}">
        <p14:creationId xmlns:p14="http://schemas.microsoft.com/office/powerpoint/2010/main" val="2499952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634336" y="551307"/>
            <a:ext cx="5875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8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Bij al wat je ziet, vergeet God niet</a:t>
            </a:r>
            <a:endParaRPr lang="nl-NL" altLang="nl-NL" sz="28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FA121AD-EA31-4938-AF7A-C90EA19C7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635" y="1736812"/>
            <a:ext cx="6552728" cy="491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050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634336" y="551307"/>
            <a:ext cx="5875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8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Bij al wat je ziet, vergeet God niet</a:t>
            </a:r>
            <a:endParaRPr lang="nl-NL" altLang="nl-NL" sz="28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8BF7626-BCFA-4A69-A7FC-43B2766EA8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28"/>
          <a:stretch/>
        </p:blipFill>
        <p:spPr>
          <a:xfrm>
            <a:off x="1732358" y="1700808"/>
            <a:ext cx="5679281" cy="50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815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634336" y="551307"/>
            <a:ext cx="5875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8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Bij al wat je ziet, vergeet God niet</a:t>
            </a:r>
            <a:endParaRPr lang="nl-NL" altLang="nl-NL" sz="28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05936" y="2564904"/>
            <a:ext cx="4932125" cy="271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Christus komt, Advent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Wat ging er verkeerd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De majesteit van de HEER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Maak niet dezelfde fout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Met andere ogen</a:t>
            </a:r>
          </a:p>
        </p:txBody>
      </p:sp>
    </p:spTree>
    <p:extLst>
      <p:ext uri="{BB962C8B-B14F-4D97-AF65-F5344CB8AC3E}">
        <p14:creationId xmlns:p14="http://schemas.microsoft.com/office/powerpoint/2010/main" val="4255113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634336" y="551307"/>
            <a:ext cx="5875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8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Bij al wat je ziet, vergeet God niet</a:t>
            </a:r>
            <a:endParaRPr lang="nl-NL" altLang="nl-NL" sz="28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39"/>
          <a:stretch/>
        </p:blipFill>
        <p:spPr>
          <a:xfrm>
            <a:off x="1835695" y="1628800"/>
            <a:ext cx="5566927" cy="511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0212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634336" y="551307"/>
            <a:ext cx="5875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8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Bij al wat je ziet, vergeet God niet</a:t>
            </a:r>
            <a:endParaRPr lang="nl-NL" altLang="nl-NL" sz="28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05936" y="2564904"/>
            <a:ext cx="4932125" cy="271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Christus komt, Advent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Wat ging er verkeerd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De majesteit van de HEER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Maak niet dezelfde fout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Met andere ogen</a:t>
            </a:r>
          </a:p>
        </p:txBody>
      </p:sp>
    </p:spTree>
    <p:extLst>
      <p:ext uri="{BB962C8B-B14F-4D97-AF65-F5344CB8AC3E}">
        <p14:creationId xmlns:p14="http://schemas.microsoft.com/office/powerpoint/2010/main" val="4255113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634336" y="551307"/>
            <a:ext cx="5875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8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Bij al wat je ziet, vergeet God niet</a:t>
            </a:r>
            <a:endParaRPr lang="nl-NL" altLang="nl-NL" sz="28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1520" y="2564904"/>
            <a:ext cx="8496944" cy="250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i="1" dirty="0"/>
              <a:t>‘Aangezien de belofte om binnen te gaan in Gods rust nog steeds van kracht is, </a:t>
            </a:r>
            <a:br>
              <a:rPr lang="nl-NL" altLang="nl-NL" sz="2400" i="1" dirty="0"/>
            </a:br>
            <a:r>
              <a:rPr lang="nl-NL" altLang="nl-NL" sz="2400" i="1" dirty="0"/>
              <a:t>moeten we ervoor waken dat iemand van u ook maar de schijn wekt deze gelegenheid aan zich voorbij te laten gaan’ </a:t>
            </a:r>
          </a:p>
          <a:p>
            <a:pPr algn="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dirty="0" err="1"/>
              <a:t>Hebreen</a:t>
            </a:r>
            <a:r>
              <a:rPr lang="nl-NL" altLang="nl-NL" sz="2400" dirty="0"/>
              <a:t> 4:1</a:t>
            </a:r>
          </a:p>
        </p:txBody>
      </p:sp>
    </p:spTree>
    <p:extLst>
      <p:ext uri="{BB962C8B-B14F-4D97-AF65-F5344CB8AC3E}">
        <p14:creationId xmlns:p14="http://schemas.microsoft.com/office/powerpoint/2010/main" val="2853723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634336" y="551307"/>
            <a:ext cx="5875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8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Bij al wat je ziet, vergeet God niet</a:t>
            </a:r>
            <a:endParaRPr lang="nl-NL" altLang="nl-NL" sz="28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05936" y="2564904"/>
            <a:ext cx="4932125" cy="271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Christus komt, Advent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Wat ging er verkeerd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De majesteit van de HEER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Maak niet dezelfde fout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Met andere ogen</a:t>
            </a:r>
          </a:p>
        </p:txBody>
      </p:sp>
    </p:spTree>
    <p:extLst>
      <p:ext uri="{BB962C8B-B14F-4D97-AF65-F5344CB8AC3E}">
        <p14:creationId xmlns:p14="http://schemas.microsoft.com/office/powerpoint/2010/main" val="4255113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6 Bron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360" cap="sq">
          <a:solidFill>
            <a:srgbClr val="FFFFFF"/>
          </a:solidFill>
          <a:miter lim="800000"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Microsoft YaHei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241</Words>
  <Application>Microsoft Office PowerPoint</Application>
  <PresentationFormat>Diavoorstelling (4:3)</PresentationFormat>
  <Paragraphs>38</Paragraphs>
  <Slides>11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2016 Bron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PresentatiePC</dc:creator>
  <cp:lastModifiedBy>BergvdH</cp:lastModifiedBy>
  <cp:revision>13</cp:revision>
  <dcterms:created xsi:type="dcterms:W3CDTF">2017-09-14T19:12:35Z</dcterms:created>
  <dcterms:modified xsi:type="dcterms:W3CDTF">2019-12-03T15:46:06Z</dcterms:modified>
</cp:coreProperties>
</file>