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68" r:id="rId3"/>
    <p:sldId id="273" r:id="rId4"/>
    <p:sldId id="275" r:id="rId5"/>
    <p:sldId id="269" r:id="rId6"/>
    <p:sldId id="276" r:id="rId7"/>
    <p:sldId id="270" r:id="rId8"/>
    <p:sldId id="277" r:id="rId9"/>
    <p:sldId id="271" r:id="rId10"/>
    <p:sldId id="272" r:id="rId11"/>
    <p:sldId id="27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9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5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05936" y="2564904"/>
            <a:ext cx="4932125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Christus komt, Advent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Wat ging er verkeerd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De majesteit van de HEER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Maak niet dezelfde fout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Met andere ogen</a:t>
            </a:r>
          </a:p>
        </p:txBody>
      </p:sp>
    </p:spTree>
    <p:extLst>
      <p:ext uri="{BB962C8B-B14F-4D97-AF65-F5344CB8AC3E}">
        <p14:creationId xmlns:p14="http://schemas.microsoft.com/office/powerpoint/2010/main" val="1236646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3" b="7178"/>
          <a:stretch/>
        </p:blipFill>
        <p:spPr bwMode="auto">
          <a:xfrm>
            <a:off x="3347864" y="1772816"/>
            <a:ext cx="2638156" cy="48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113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3"/>
          <a:stretch/>
        </p:blipFill>
        <p:spPr>
          <a:xfrm>
            <a:off x="1372358" y="2420888"/>
            <a:ext cx="6399281" cy="357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91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05936" y="2564904"/>
            <a:ext cx="4932125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Christus komt, Advent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Wat ging er verkeerd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De majesteit van de HEER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Maak niet dezelfde fout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Met andere ogen</a:t>
            </a:r>
          </a:p>
        </p:txBody>
      </p:sp>
    </p:spTree>
    <p:extLst>
      <p:ext uri="{BB962C8B-B14F-4D97-AF65-F5344CB8AC3E}">
        <p14:creationId xmlns:p14="http://schemas.microsoft.com/office/powerpoint/2010/main" val="2499952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FA121AD-EA31-4938-AF7A-C90EA19C7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5" y="1736812"/>
            <a:ext cx="6552728" cy="491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50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8BF7626-BCFA-4A69-A7FC-43B2766EA8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28"/>
          <a:stretch/>
        </p:blipFill>
        <p:spPr>
          <a:xfrm>
            <a:off x="1732358" y="1700808"/>
            <a:ext cx="5679281" cy="5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15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05936" y="2564904"/>
            <a:ext cx="4932125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Christus komt, Advent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Wat ging er verkeerd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De majesteit van de HEER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Maak niet dezelfde fout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Met andere ogen</a:t>
            </a:r>
          </a:p>
        </p:txBody>
      </p:sp>
    </p:spTree>
    <p:extLst>
      <p:ext uri="{BB962C8B-B14F-4D97-AF65-F5344CB8AC3E}">
        <p14:creationId xmlns:p14="http://schemas.microsoft.com/office/powerpoint/2010/main" val="4255113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9"/>
          <a:stretch/>
        </p:blipFill>
        <p:spPr>
          <a:xfrm>
            <a:off x="1835695" y="1628800"/>
            <a:ext cx="5566927" cy="511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21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05936" y="2564904"/>
            <a:ext cx="4932125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Christus komt, Advent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Wat ging er verkeerd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De majesteit van de HEER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Maak niet dezelfde fout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Met andere ogen</a:t>
            </a:r>
          </a:p>
        </p:txBody>
      </p:sp>
    </p:spTree>
    <p:extLst>
      <p:ext uri="{BB962C8B-B14F-4D97-AF65-F5344CB8AC3E}">
        <p14:creationId xmlns:p14="http://schemas.microsoft.com/office/powerpoint/2010/main" val="4255113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1520" y="2564904"/>
            <a:ext cx="8496944" cy="250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i="1" dirty="0"/>
              <a:t>‘Aangezien de belofte om binnen te gaan in Gods rust nog steeds van kracht is, </a:t>
            </a:r>
            <a:br>
              <a:rPr lang="nl-NL" altLang="nl-NL" sz="2400" i="1" dirty="0"/>
            </a:br>
            <a:r>
              <a:rPr lang="nl-NL" altLang="nl-NL" sz="2400" i="1" dirty="0"/>
              <a:t>moeten we ervoor waken dat iemand van u ook maar de schijn wekt deze gelegenheid aan zich voorbij te laten gaan’ </a:t>
            </a:r>
          </a:p>
          <a:p>
            <a:pPr algn="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dirty="0" err="1"/>
              <a:t>Hebreen</a:t>
            </a:r>
            <a:r>
              <a:rPr lang="nl-NL" altLang="nl-NL" sz="2400" dirty="0"/>
              <a:t> 4:1</a:t>
            </a:r>
          </a:p>
        </p:txBody>
      </p:sp>
    </p:spTree>
    <p:extLst>
      <p:ext uri="{BB962C8B-B14F-4D97-AF65-F5344CB8AC3E}">
        <p14:creationId xmlns:p14="http://schemas.microsoft.com/office/powerpoint/2010/main" val="2853723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634336" y="551307"/>
            <a:ext cx="587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8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Bij al wat je ziet, vergeet God niet</a:t>
            </a:r>
            <a:endParaRPr lang="nl-NL" altLang="nl-NL" sz="28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05936" y="2564904"/>
            <a:ext cx="4932125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Christus komt, Advent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Wat ging er verkeerd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De majesteit van de HEER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Maak niet dezelfde fout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Met andere ogen</a:t>
            </a:r>
          </a:p>
        </p:txBody>
      </p:sp>
    </p:spTree>
    <p:extLst>
      <p:ext uri="{BB962C8B-B14F-4D97-AF65-F5344CB8AC3E}">
        <p14:creationId xmlns:p14="http://schemas.microsoft.com/office/powerpoint/2010/main" val="4255113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241</Words>
  <Application>Microsoft Office PowerPoint</Application>
  <PresentationFormat>Diavoorstelling (4:3)</PresentationFormat>
  <Paragraphs>38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BergvdH</cp:lastModifiedBy>
  <cp:revision>13</cp:revision>
  <dcterms:created xsi:type="dcterms:W3CDTF">2017-09-14T19:12:35Z</dcterms:created>
  <dcterms:modified xsi:type="dcterms:W3CDTF">2019-12-03T15:46:06Z</dcterms:modified>
</cp:coreProperties>
</file>