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7" r:id="rId2"/>
    <p:sldId id="268" r:id="rId3"/>
    <p:sldId id="273" r:id="rId4"/>
    <p:sldId id="274" r:id="rId5"/>
    <p:sldId id="270" r:id="rId6"/>
    <p:sldId id="275" r:id="rId7"/>
    <p:sldId id="271" r:id="rId8"/>
    <p:sldId id="276" r:id="rId9"/>
    <p:sldId id="277" r:id="rId10"/>
    <p:sldId id="272" r:id="rId11"/>
    <p:sldId id="278" r:id="rId12"/>
    <p:sldId id="279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557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557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557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55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55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55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55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557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557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557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557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55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6839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Wandel als nederig mens met de HEER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05936" y="2564904"/>
            <a:ext cx="5778432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rgbClr val="FFFFFF"/>
                </a:solidFill>
              </a:rPr>
              <a:t>Getuigen worden opgeroepen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God stelt zijn vraag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De Heer geeft zelf antwoord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Reactie van het volk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Wat vraagt God van jou?</a:t>
            </a:r>
          </a:p>
        </p:txBody>
      </p:sp>
    </p:spTree>
    <p:extLst>
      <p:ext uri="{BB962C8B-B14F-4D97-AF65-F5344CB8AC3E}">
        <p14:creationId xmlns:p14="http://schemas.microsoft.com/office/powerpoint/2010/main" val="795424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6839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Wandel als nederig mens met de HEER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05936" y="2564904"/>
            <a:ext cx="5778432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Getuigen worden opgeroepen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God stelt zijn vraag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De Heer geeft zelf antwoord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Reactie van het volk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Wat vraagt God van jou?</a:t>
            </a:r>
          </a:p>
        </p:txBody>
      </p:sp>
    </p:spTree>
    <p:extLst>
      <p:ext uri="{BB962C8B-B14F-4D97-AF65-F5344CB8AC3E}">
        <p14:creationId xmlns:p14="http://schemas.microsoft.com/office/powerpoint/2010/main" val="2206669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6839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Wandel als nederig mens met de HEER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t="4275" r="2942" b="4485"/>
          <a:stretch/>
        </p:blipFill>
        <p:spPr>
          <a:xfrm>
            <a:off x="1979712" y="1628800"/>
            <a:ext cx="5184576" cy="509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74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6839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Wandel als nederig mens met de HEER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 b="11686"/>
          <a:stretch/>
        </p:blipFill>
        <p:spPr>
          <a:xfrm>
            <a:off x="2483768" y="1700808"/>
            <a:ext cx="4176464" cy="50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9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6839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Wandel als nederig mens met de HEER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05936" y="2564904"/>
            <a:ext cx="5778432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Getuigen worden opgeroepen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God stelt zijn vraag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De Heer geeft zelf antwoord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Reactie van het volk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Wat vraagt God van jou?</a:t>
            </a:r>
          </a:p>
        </p:txBody>
      </p:sp>
    </p:spTree>
    <p:extLst>
      <p:ext uri="{BB962C8B-B14F-4D97-AF65-F5344CB8AC3E}">
        <p14:creationId xmlns:p14="http://schemas.microsoft.com/office/powerpoint/2010/main" val="3901381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6839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Wandel als nederig mens met de HEER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1FEEDA19-99CB-4048-A8BB-B15B5661F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64804"/>
            <a:ext cx="486054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3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6839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Wandel als nederig mens met de HEER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1FEEDA19-99CB-4048-A8BB-B15B5661F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746948"/>
            <a:ext cx="6984776" cy="46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98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6839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Wandel als nederig mens met de HEER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05936" y="2564904"/>
            <a:ext cx="5778432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Getuigen worden opgeroepen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God stelt zijn vraag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De Heer geeft zelf antwoord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Reactie van het volk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Wat vraagt God van jou?</a:t>
            </a:r>
          </a:p>
        </p:txBody>
      </p:sp>
    </p:spTree>
    <p:extLst>
      <p:ext uri="{BB962C8B-B14F-4D97-AF65-F5344CB8AC3E}">
        <p14:creationId xmlns:p14="http://schemas.microsoft.com/office/powerpoint/2010/main" val="2206669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6839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Wandel als nederig mens met de HEER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62A04FAF-3D71-4418-AE99-C11C67496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08" y="1700808"/>
            <a:ext cx="7266384" cy="48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41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6839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Wandel als nederig mens met de HEER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05936" y="2564904"/>
            <a:ext cx="5778432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Getuigen worden opgeroepen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God stelt zijn vraag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De Heer geeft zelf antwoord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Reactie van het volk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Wat vraagt God van jou?</a:t>
            </a:r>
          </a:p>
        </p:txBody>
      </p:sp>
    </p:spTree>
    <p:extLst>
      <p:ext uri="{BB962C8B-B14F-4D97-AF65-F5344CB8AC3E}">
        <p14:creationId xmlns:p14="http://schemas.microsoft.com/office/powerpoint/2010/main" val="2206669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6839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Wandel als nederig mens met de HEER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58" y="1700808"/>
            <a:ext cx="3558283" cy="507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159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4336" y="551307"/>
            <a:ext cx="6839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8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Wandel als nederig mens met de HEER</a:t>
            </a:r>
            <a:endParaRPr lang="nl-NL" alt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772816"/>
            <a:ext cx="48965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286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194</Words>
  <Application>Microsoft Office PowerPoint</Application>
  <PresentationFormat>Diavoorstelling (4:3)</PresentationFormat>
  <Paragraphs>37</Paragraphs>
  <Slides>12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Wijnand Star</cp:lastModifiedBy>
  <cp:revision>13</cp:revision>
  <dcterms:created xsi:type="dcterms:W3CDTF">2017-09-14T19:12:35Z</dcterms:created>
  <dcterms:modified xsi:type="dcterms:W3CDTF">2019-12-10T14:01:05Z</dcterms:modified>
</cp:coreProperties>
</file>