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4451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251520" y="2708920"/>
            <a:ext cx="6914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600" b="1" dirty="0" smtClean="0">
                <a:solidFill>
                  <a:srgbClr val="FFFFFF"/>
                </a:solidFill>
                <a:latin typeface="Ink Free" panose="03080402000500000000" pitchFamily="66" charset="0"/>
                <a:cs typeface="Calibri" panose="020F0502020204030204" pitchFamily="34" charset="0"/>
              </a:rPr>
              <a:t>Gods kracht in het kleine begin</a:t>
            </a:r>
            <a:endParaRPr lang="nl-NL" altLang="nl-NL" sz="3600" b="1" dirty="0">
              <a:solidFill>
                <a:srgbClr val="000000"/>
              </a:solidFill>
              <a:latin typeface="Ink Free" panose="03080402000500000000" pitchFamily="66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6571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</Words>
  <Application>Microsoft Office PowerPoint</Application>
  <PresentationFormat>Diavoorstelling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Microsoft YaHei</vt:lpstr>
      <vt:lpstr>Arial</vt:lpstr>
      <vt:lpstr>Calibri</vt:lpstr>
      <vt:lpstr>Ink Free</vt:lpstr>
      <vt:lpstr>Times New Roman</vt:lpstr>
      <vt:lpstr>Verdana</vt:lpstr>
      <vt:lpstr>2016 Bron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W. Star</cp:lastModifiedBy>
  <cp:revision>15</cp:revision>
  <dcterms:created xsi:type="dcterms:W3CDTF">2017-09-14T19:12:35Z</dcterms:created>
  <dcterms:modified xsi:type="dcterms:W3CDTF">2019-12-22T20:51:52Z</dcterms:modified>
</cp:coreProperties>
</file>