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0" r:id="rId2"/>
    <p:sldId id="261" r:id="rId3"/>
    <p:sldId id="266" r:id="rId4"/>
    <p:sldId id="257" r:id="rId5"/>
    <p:sldId id="258" r:id="rId6"/>
    <p:sldId id="263" r:id="rId7"/>
    <p:sldId id="264" r:id="rId8"/>
    <p:sldId id="265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9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23-12-2019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736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3464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043608" y="3198812"/>
            <a:ext cx="6985495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200" b="1" dirty="0">
                <a:solidFill>
                  <a:srgbClr val="FFFFFF"/>
                </a:solidFill>
              </a:rPr>
              <a:t>					Een Duet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Een duet bij de wijding van Jezus aan de 								Vader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25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FF899DB-9D87-49DB-AEFC-D49CADBF9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34226"/>
            <a:ext cx="4590338" cy="574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40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E11D397C-796B-4EDD-8719-CB6D07952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5133"/>
            <a:ext cx="9144000" cy="514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66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079252" y="3405457"/>
            <a:ext cx="6985495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200" b="1" dirty="0">
                <a:solidFill>
                  <a:srgbClr val="FFFFFF"/>
                </a:solidFill>
              </a:rPr>
              <a:t>			De stem van Simeon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Een duet bij de wijding van Jezus aan de 								Vader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8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691681" y="3429000"/>
            <a:ext cx="7310984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200" b="1" dirty="0">
                <a:solidFill>
                  <a:srgbClr val="FFFFFF"/>
                </a:solidFill>
              </a:rPr>
              <a:t>	</a:t>
            </a:r>
            <a:r>
              <a:rPr lang="nl-NL" altLang="nl-NL" sz="4000" b="1" dirty="0">
                <a:solidFill>
                  <a:srgbClr val="FFFFFF"/>
                </a:solidFill>
              </a:rPr>
              <a:t>De stem van Hanna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Een duet bij de wijding van Jezus aan de 								Vader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689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C963F5B-9506-475F-8B6F-68B045A03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77800"/>
            <a:ext cx="6502400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5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416AAFE-6DAC-495D-901F-22E5BED40D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" y="0"/>
            <a:ext cx="91321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22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34B17D2-1252-43B2-A0EB-8CAAA695A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88" y="1340768"/>
            <a:ext cx="742482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370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DCE73F3-0965-4BAD-A394-70D9E6E42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026875"/>
      </p:ext>
    </p:extLst>
  </p:cSld>
  <p:clrMapOvr>
    <a:masterClrMapping/>
  </p:clrMapOvr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73</Words>
  <Application>Microsoft Office PowerPoint</Application>
  <PresentationFormat>Diavoorstelling (4:3)</PresentationFormat>
  <Paragraphs>6</Paragraphs>
  <Slides>9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BergvdH</cp:lastModifiedBy>
  <cp:revision>13</cp:revision>
  <dcterms:created xsi:type="dcterms:W3CDTF">2017-09-14T19:12:35Z</dcterms:created>
  <dcterms:modified xsi:type="dcterms:W3CDTF">2019-12-23T19:29:51Z</dcterms:modified>
</cp:coreProperties>
</file>