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65" r:id="rId3"/>
    <p:sldId id="269" r:id="rId4"/>
    <p:sldId id="270" r:id="rId5"/>
    <p:sldId id="271" r:id="rId6"/>
    <p:sldId id="272" r:id="rId7"/>
    <p:sldId id="273" r:id="rId8"/>
    <p:sldId id="266" r:id="rId9"/>
    <p:sldId id="274" r:id="rId10"/>
    <p:sldId id="275" r:id="rId11"/>
    <p:sldId id="267" r:id="rId12"/>
    <p:sldId id="276" r:id="rId13"/>
    <p:sldId id="268" r:id="rId14"/>
    <p:sldId id="27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42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84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93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7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90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28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89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37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68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743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334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78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02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71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4932125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rgbClr val="FFFFFF"/>
                </a:solidFill>
              </a:rPr>
              <a:t>Geen rode draad</a:t>
            </a:r>
            <a:endParaRPr lang="nl-NL" altLang="nl-NL" sz="2400" b="1" dirty="0" smtClean="0">
              <a:solidFill>
                <a:srgbClr val="FFFFFF"/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Heen en weer geslagen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 Uw golven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diep kan het gaan?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kom je uit de diepte?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52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1"/>
          <a:stretch/>
        </p:blipFill>
        <p:spPr>
          <a:xfrm>
            <a:off x="1331640" y="1772816"/>
            <a:ext cx="6480720" cy="48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85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4932125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Geen rode draad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Heen en weer geslagen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 Uw golven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Hoe diep kan het gaan?</a:t>
            </a:r>
            <a:endParaRPr lang="nl-NL" altLang="nl-NL" sz="2400" b="1" dirty="0" smtClean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kom je uit de diepte?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/>
        </p:blipFill>
        <p:spPr>
          <a:xfrm>
            <a:off x="448870" y="2040150"/>
            <a:ext cx="8246260" cy="39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6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4932125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Geen rode draad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Heen en weer geslagen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 Uw golven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diep kan het gaan?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Hoe kom je uit de diepte?</a:t>
            </a:r>
            <a:endParaRPr lang="nl-NL" alt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71723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8101"/>
          <a:stretch/>
        </p:blipFill>
        <p:spPr>
          <a:xfrm>
            <a:off x="1143000" y="1772816"/>
            <a:ext cx="6858000" cy="4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1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4932125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Geen rode draad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Heen en weer geslagen</a:t>
            </a:r>
            <a:endParaRPr lang="nl-NL" altLang="nl-NL" sz="2400" b="1" dirty="0" smtClean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 Uw golven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diep kan het gaan?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kom je uit de diepte?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8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00204" y="3284984"/>
            <a:ext cx="414802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i="1" dirty="0" smtClean="0"/>
              <a:t>‘Mijn ziel is bedroefd’</a:t>
            </a:r>
            <a:endParaRPr lang="nl-NL" alt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892235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3688" y="3140968"/>
            <a:ext cx="5616624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i="1" dirty="0" smtClean="0"/>
              <a:t>‘Vestig </a:t>
            </a:r>
            <a:r>
              <a:rPr lang="nl-NL" i="1" dirty="0"/>
              <a:t>je hoop op God,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>eens </a:t>
            </a:r>
            <a:r>
              <a:rPr lang="nl-NL" i="1" dirty="0"/>
              <a:t>zal </a:t>
            </a:r>
            <a:r>
              <a:rPr lang="nl-NL" i="1" dirty="0" smtClean="0"/>
              <a:t>ik </a:t>
            </a:r>
            <a:r>
              <a:rPr lang="nl-NL" i="1" dirty="0"/>
              <a:t>Hem weer loven,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>mijn </a:t>
            </a:r>
            <a:r>
              <a:rPr lang="nl-NL" i="1" dirty="0"/>
              <a:t>God die mij ziet en </a:t>
            </a:r>
            <a:r>
              <a:rPr lang="nl-NL" i="1" dirty="0" smtClean="0"/>
              <a:t>redt’</a:t>
            </a:r>
            <a:endParaRPr lang="nl-NL" alt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63101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00204" y="3284984"/>
            <a:ext cx="414802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i="1" dirty="0" smtClean="0"/>
              <a:t>‘Mijn ziel is bedroefd’</a:t>
            </a:r>
            <a:endParaRPr lang="nl-NL" alt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2002453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AC013C1-FC19-46EF-A7D2-E752B6E6A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/>
          <a:stretch/>
        </p:blipFill>
        <p:spPr>
          <a:xfrm>
            <a:off x="191920" y="2048150"/>
            <a:ext cx="8760160" cy="44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5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AC013C1-FC19-46EF-A7D2-E752B6E6A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12" y="2048150"/>
            <a:ext cx="6682175" cy="44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98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4932125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Geen rode draad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Heen en weer geslagen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Al Uw golven</a:t>
            </a:r>
            <a:endParaRPr lang="nl-NL" altLang="nl-NL" sz="2400" b="1" dirty="0" smtClean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diep kan het gaan?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Hoe kom je uit de diepte?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4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Het heen en weer van het geloof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9" y="2035582"/>
            <a:ext cx="7889234" cy="44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5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232</Words>
  <Application>Microsoft Office PowerPoint</Application>
  <PresentationFormat>Diavoorstelling (4:3)</PresentationFormat>
  <Paragraphs>42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W. Star</cp:lastModifiedBy>
  <cp:revision>15</cp:revision>
  <dcterms:created xsi:type="dcterms:W3CDTF">2017-09-14T19:12:35Z</dcterms:created>
  <dcterms:modified xsi:type="dcterms:W3CDTF">2020-01-05T20:23:29Z</dcterms:modified>
</cp:coreProperties>
</file>