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5" r:id="rId2"/>
    <p:sldId id="269" r:id="rId3"/>
    <p:sldId id="270" r:id="rId4"/>
    <p:sldId id="266" r:id="rId5"/>
    <p:sldId id="271" r:id="rId6"/>
    <p:sldId id="267" r:id="rId7"/>
    <p:sldId id="273" r:id="rId8"/>
    <p:sldId id="274" r:id="rId9"/>
    <p:sldId id="272" r:id="rId10"/>
    <p:sldId id="275" r:id="rId11"/>
    <p:sldId id="276" r:id="rId12"/>
    <p:sldId id="268" r:id="rId13"/>
    <p:sldId id="277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9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13-2-2020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6764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9709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5067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0349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812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28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69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923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3771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2601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1024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2809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353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532819" y="530336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Eerlijk duurt het langst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11267" y="2564904"/>
            <a:ext cx="5121464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FF"/>
                </a:solidFill>
              </a:rPr>
              <a:t>Wie ben je van binnen?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God zien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Zuiver van hart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Schep een zuiver hart in mij</a:t>
            </a:r>
          </a:p>
        </p:txBody>
      </p:sp>
    </p:spTree>
    <p:extLst>
      <p:ext uri="{BB962C8B-B14F-4D97-AF65-F5344CB8AC3E}">
        <p14:creationId xmlns:p14="http://schemas.microsoft.com/office/powerpoint/2010/main" val="3160531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532819" y="530336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Eerlijk duurt het langst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00" y="1844824"/>
            <a:ext cx="6175598" cy="471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19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532819" y="530336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Eerlijk duurt het langst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9"/>
          <a:stretch/>
        </p:blipFill>
        <p:spPr>
          <a:xfrm>
            <a:off x="2232174" y="1772816"/>
            <a:ext cx="4679650" cy="50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24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532819" y="530336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Eerlijk duurt het langst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11267" y="2564904"/>
            <a:ext cx="5121464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Wie ben je van binnen?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God zien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Zuiver van hart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Schep een zuiver hart in mij</a:t>
            </a:r>
          </a:p>
        </p:txBody>
      </p:sp>
    </p:spTree>
    <p:extLst>
      <p:ext uri="{BB962C8B-B14F-4D97-AF65-F5344CB8AC3E}">
        <p14:creationId xmlns:p14="http://schemas.microsoft.com/office/powerpoint/2010/main" val="2108175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532819" y="530336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Eerlijk duurt het langst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/>
          <a:stretch/>
        </p:blipFill>
        <p:spPr>
          <a:xfrm>
            <a:off x="1890281" y="1700808"/>
            <a:ext cx="5363435" cy="50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16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532819" y="530336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Eerlijk duurt het langst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4" r="18889"/>
          <a:stretch/>
        </p:blipFill>
        <p:spPr>
          <a:xfrm>
            <a:off x="2159731" y="1772816"/>
            <a:ext cx="4824536" cy="497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44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532819" y="530336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Eerlijk duurt het langst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/>
          <a:stretch/>
        </p:blipFill>
        <p:spPr>
          <a:xfrm>
            <a:off x="1633699" y="1772816"/>
            <a:ext cx="5876599" cy="482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44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532819" y="530336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Eerlijk duurt het langst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11267" y="2564904"/>
            <a:ext cx="5121464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Wie ben je van binnen?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God zien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Zuiver van hart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Schep een zuiver hart in mij</a:t>
            </a:r>
          </a:p>
        </p:txBody>
      </p:sp>
    </p:spTree>
    <p:extLst>
      <p:ext uri="{BB962C8B-B14F-4D97-AF65-F5344CB8AC3E}">
        <p14:creationId xmlns:p14="http://schemas.microsoft.com/office/powerpoint/2010/main" val="3894033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532819" y="530336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Eerlijk duurt het langst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3CC574-7888-4CFE-ACEF-DC01C36A6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26" y="1844824"/>
            <a:ext cx="4082854" cy="458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83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532819" y="530336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Eerlijk duurt het langst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536" y="2564904"/>
            <a:ext cx="8208912" cy="26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r>
              <a:rPr lang="nl-NL" sz="2400" i="1" dirty="0"/>
              <a:t>In het boek van de natuur zijn de schepselen,</a:t>
            </a:r>
          </a:p>
          <a:p>
            <a:r>
              <a:rPr lang="nl-NL" sz="2400" i="1" dirty="0"/>
              <a:t>groot en klein, </a:t>
            </a:r>
          </a:p>
          <a:p>
            <a:r>
              <a:rPr lang="nl-NL" sz="2400" i="1" dirty="0"/>
              <a:t>als letters die ons te aanschouwen geven wat van God niet gezien kan worden, </a:t>
            </a:r>
          </a:p>
          <a:p>
            <a:r>
              <a:rPr lang="nl-NL" sz="2400" i="1" dirty="0"/>
              <a:t>nl. zijn eeuwige kracht en goddelijkheid </a:t>
            </a:r>
          </a:p>
          <a:p>
            <a:endParaRPr lang="nl-NL" sz="2400" dirty="0"/>
          </a:p>
          <a:p>
            <a:pPr algn="r"/>
            <a:r>
              <a:rPr lang="nl-NL" sz="2400" dirty="0"/>
              <a:t>(artikel 2 Nederlandse Geloofsbelijdenis)</a:t>
            </a:r>
          </a:p>
        </p:txBody>
      </p:sp>
    </p:spTree>
    <p:extLst>
      <p:ext uri="{BB962C8B-B14F-4D97-AF65-F5344CB8AC3E}">
        <p14:creationId xmlns:p14="http://schemas.microsoft.com/office/powerpoint/2010/main" val="1648223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532819" y="530336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Eerlijk duurt het langst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780354" cy="43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72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532819" y="530336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Eerlijk duurt het langst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50405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44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532819" y="530336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Eerlijk duurt het langst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11267" y="2564904"/>
            <a:ext cx="5121464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Wie ben je van binnen?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God zien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Zuiver van hart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Schep een zuiver hart in mij</a:t>
            </a:r>
          </a:p>
        </p:txBody>
      </p:sp>
    </p:spTree>
    <p:extLst>
      <p:ext uri="{BB962C8B-B14F-4D97-AF65-F5344CB8AC3E}">
        <p14:creationId xmlns:p14="http://schemas.microsoft.com/office/powerpoint/2010/main" val="424648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162</Words>
  <Application>Microsoft Office PowerPoint</Application>
  <PresentationFormat>Diavoorstelling (4:3)</PresentationFormat>
  <Paragraphs>35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17</cp:revision>
  <dcterms:created xsi:type="dcterms:W3CDTF">2017-09-14T19:12:35Z</dcterms:created>
  <dcterms:modified xsi:type="dcterms:W3CDTF">2020-02-13T10:55:06Z</dcterms:modified>
</cp:coreProperties>
</file>