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</p:sldIdLst>
  <p:sldSz type="screen4x3" cy="6858000" cx="9144000"/>
  <p:notesSz cx="6858000" cy="9144000"/>
  <p:defaultTextStyle>
    <a:lvl1pPr algn="l" eaLnBrk="1" fontAlgn="base" hangingPunct="1" indent="0" latinLnBrk="1" marL="0">
      <a:lnSpc>
        <a:spcPct val="100000"/>
      </a:lnSpc>
      <a:spcBef>
        <a:spcPct val="0"/>
      </a:spcBef>
      <a:spcAft>
        <a:spcPct val="0"/>
      </a:spcAft>
      <a:buFont typeface="Arial" pitchFamily="0" charset="0"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</a:defRPr>
    </a:lvl1pPr>
    <a:lvl2pPr algn="l" eaLnBrk="1" fontAlgn="base" hangingPunct="1" indent="0" latinLnBrk="1" marL="457200">
      <a:lnSpc>
        <a:spcPct val="100000"/>
      </a:lnSpc>
      <a:spcBef>
        <a:spcPct val="0"/>
      </a:spcBef>
      <a:spcAft>
        <a:spcPct val="0"/>
      </a:spcAft>
      <a:buFont typeface="Arial" pitchFamily="0" charset="0"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</a:defRPr>
    </a:lvl2pPr>
    <a:lvl3pPr algn="l" eaLnBrk="1" fontAlgn="base" hangingPunct="1" indent="0" latinLnBrk="1" marL="914400">
      <a:lnSpc>
        <a:spcPct val="100000"/>
      </a:lnSpc>
      <a:spcBef>
        <a:spcPct val="0"/>
      </a:spcBef>
      <a:spcAft>
        <a:spcPct val="0"/>
      </a:spcAft>
      <a:buFont typeface="Arial" pitchFamily="0" charset="0"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</a:defRPr>
    </a:lvl3pPr>
    <a:lvl4pPr algn="l" eaLnBrk="1" fontAlgn="base" hangingPunct="1" indent="0" latinLnBrk="1" marL="1371600">
      <a:lnSpc>
        <a:spcPct val="100000"/>
      </a:lnSpc>
      <a:spcBef>
        <a:spcPct val="0"/>
      </a:spcBef>
      <a:spcAft>
        <a:spcPct val="0"/>
      </a:spcAft>
      <a:buFont typeface="Arial" pitchFamily="0" charset="0"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</a:defRPr>
    </a:lvl4pPr>
    <a:lvl5pPr algn="l" eaLnBrk="1" fontAlgn="base" hangingPunct="1" indent="0" latinLnBrk="1" marL="1828800">
      <a:lnSpc>
        <a:spcPct val="100000"/>
      </a:lnSpc>
      <a:spcBef>
        <a:spcPct val="0"/>
      </a:spcBef>
      <a:spcAft>
        <a:spcPct val="0"/>
      </a:spcAft>
      <a:buFont typeface="Arial" pitchFamily="0" charset="0"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View">
  <p:slideViewPr>
    <p:cSldViewPr showGuides="1" snapToGrid="0" snapToObjects="1">
      <p:cViewPr>
        <p:scale>
          <a:sx n="75" d="100"/>
          <a:sy n="75" d="100"/>
        </p:scale>
        <p:origin x="0" y="0"/>
      </p:cViewPr>
      <p:guideLst>
        <p:guide orient="horz" pos="2125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tableStyles" Target="tableStyles.xml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2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2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2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2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58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altLang="en-US" lang="zh-CN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lvl="0"/>
            <a:fld id="{566ABCEB-ACFC-4714-9973-3DA970169C29}" type="datetime1">
              <a:rPr altLang="en-US" sz="1400" lang="en-US"/>
              <a:pPr lvl="0"/>
            </a:fld>
            <a:endParaRPr altLang="en-US" sz="1400" lang="en-US"/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</a:fld>
            <a:endParaRPr sz="1400"/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1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lvl="0"/>
            <a:fld id="{566ABCEB-ACFC-4714-9973-3DA970169C29}" type="datetime1">
              <a:rPr altLang="en-US" sz="1400" lang="en-US"/>
              <a:pPr lvl="0"/>
            </a:fld>
            <a:endParaRPr altLang="en-US" sz="1400" lang="en-US"/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</a:fld>
            <a:endParaRPr sz="1400"/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2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lvl="0"/>
            <a:fld id="{566ABCEB-ACFC-4714-9973-3DA970169C29}" type="datetime1">
              <a:rPr altLang="en-US" sz="1400" lang="en-US"/>
              <a:pPr lvl="0"/>
            </a:fld>
            <a:endParaRPr altLang="en-US" sz="1400" lang="en-US"/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</a:fld>
            <a:endParaRPr sz="1400"/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lvl="0"/>
            <a:fld id="{566ABCEB-ACFC-4714-9973-3DA970169C29}" type="datetime1">
              <a:rPr altLang="en-US" sz="1400" lang="en-US"/>
              <a:pPr lvl="0"/>
            </a:fld>
            <a:endParaRPr altLang="en-US" sz="1400" lang="en-US"/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</a:fld>
            <a:endParaRPr sz="1400"/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01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indent="0" marL="0">
              <a:buNone/>
              <a:defRPr sz="2400"/>
            </a:lvl1pPr>
            <a:lvl2pPr indent="0" marL="457200">
              <a:buNone/>
              <a:defRPr sz="2000"/>
            </a:lvl2pPr>
            <a:lvl3pPr indent="0" marL="914400">
              <a:buNone/>
              <a:defRPr sz="18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lvl="0"/>
            <a:fld id="{566ABCEB-ACFC-4714-9973-3DA970169C29}" type="datetime1">
              <a:rPr altLang="en-US" sz="1400" lang="en-US"/>
              <a:pPr lvl="0"/>
            </a:fld>
            <a:endParaRPr altLang="en-US" sz="1400" lang="en-US"/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</a:fld>
            <a:endParaRPr sz="1400"/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0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60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lvl="0"/>
            <a:fld id="{566ABCEB-ACFC-4714-9973-3DA970169C29}" type="datetime1">
              <a:rPr altLang="en-US" sz="1400" lang="en-US"/>
              <a:pPr lvl="0"/>
            </a:fld>
            <a:endParaRPr altLang="en-US" sz="1400" lang="en-US"/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</a:fld>
            <a:endParaRPr sz="1400"/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06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7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60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9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lvl="0"/>
            <a:fld id="{566ABCEB-ACFC-4714-9973-3DA970169C29}" type="datetime1">
              <a:rPr altLang="en-US" sz="1400" lang="en-US"/>
              <a:pPr lvl="0"/>
            </a:fld>
            <a:endParaRPr altLang="en-US" sz="1400" lang="en-US"/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</a:fld>
            <a:endParaRPr sz="1400"/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lvl="0"/>
            <a:fld id="{566ABCEB-ACFC-4714-9973-3DA970169C29}" type="datetime1">
              <a:rPr altLang="en-US" sz="1400" lang="en-US"/>
              <a:pPr lvl="0"/>
            </a:fld>
            <a:endParaRPr altLang="en-US" sz="1400" lang="en-US"/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</a:fld>
            <a:endParaRPr sz="1400"/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lvl="0"/>
            <a:fld id="{566ABCEB-ACFC-4714-9973-3DA970169C29}" type="datetime1">
              <a:rPr altLang="en-US" sz="1400" lang="en-US"/>
              <a:pPr lvl="0"/>
            </a:fld>
            <a:endParaRPr altLang="en-US" sz="1400" lang="en-US"/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</a:fld>
            <a:endParaRPr sz="1400"/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1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3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lvl="0"/>
            <a:fld id="{566ABCEB-ACFC-4714-9973-3DA970169C29}" type="datetime1">
              <a:rPr altLang="en-US" sz="1400" lang="en-US"/>
              <a:pPr lvl="0"/>
            </a:fld>
            <a:endParaRPr altLang="en-US" sz="1400" lang="en-US"/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</a:fld>
            <a:endParaRPr sz="1400"/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1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6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0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lvl="0"/>
            <a:fld id="{566ABCEB-ACFC-4714-9973-3DA970169C29}" type="datetime1">
              <a:rPr altLang="en-US" sz="1400" lang="en-US"/>
              <a:pPr lvl="0"/>
            </a:fld>
            <a:endParaRPr altLang="en-US" sz="1400" lang="en-US"/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</a:fld>
            <a:endParaRPr sz="1400"/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>
            <a:alpha val="100000"/>
          </a:schemeClr>
        </a:solidFill>
      </p:bgPr>
    </p:bg>
    <p:spTree>
      <p:nvGrpSpPr>
        <p:cNvPr id="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/>
          <a:p>
            <a:pPr lvl="0"/>
            <a:r>
              <a:t>Click to edit Master title style</a:t>
            </a:r>
          </a:p>
        </p:txBody>
      </p:sp>
      <p:sp>
        <p:nvSpPr>
          <p:cNvPr id="1048577" name="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bIns="45720" lIns="91440" rIns="91440" tIns="45720"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lvl="0"/>
            <a:fld id="{566ABCEB-ACFC-4714-9973-3DA970169C29}" type="datetime1">
              <a:rPr altLang="en-US" sz="1400" lang="en-US"/>
              <a:pPr lvl="0"/>
            </a:fld>
            <a:endParaRPr altLang="en-US" sz="1400" lang="en-US"/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ctr" lvl="0"/>
            <a:endParaRPr sz="1400"/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</a:fld>
            <a:endParaRPr sz="1400"/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sldNum="1"/>
  <p:txStyles>
    <p:titleStyle>
      <a:lvl1pPr algn="ctr" eaLnBrk="1" fontAlgn="base" hangingPunct="1" indent="0" latinLnBrk="1" mar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4400" i="0" u="none">
          <a:solidFill>
            <a:schemeClr val="lt2"/>
          </a:solidFill>
          <a:latin typeface="Arial" pitchFamily="0" charset="0"/>
          <a:ea typeface="Arial" pitchFamily="0" charset="0"/>
        </a:defRPr>
      </a:lvl1pPr>
    </p:titleStyle>
    <p:bodyStyle>
      <a:lvl1pPr algn="l" eaLnBrk="1" fontAlgn="base" hangingPunct="1" indent="-342900" latinLnBrk="1" marL="342900">
        <a:lnSpc>
          <a:spcPct val="100000"/>
        </a:lnSpc>
        <a:spcBef>
          <a:spcPct val="20000"/>
        </a:spcBef>
        <a:spcAft>
          <a:spcPct val="0"/>
        </a:spcAft>
        <a:buFontTx/>
        <a:buChar char="•"/>
        <a:defRPr baseline="0" b="0" sz="3200" i="0" u="none">
          <a:solidFill>
            <a:schemeClr val="dk1"/>
          </a:solidFill>
          <a:latin typeface="Arial" pitchFamily="0" charset="0"/>
          <a:ea typeface="Arial" pitchFamily="0" charset="0"/>
        </a:defRPr>
      </a:lvl1pPr>
      <a:lvl2pPr algn="l" eaLnBrk="1" fontAlgn="base" hangingPunct="1" indent="-285750" latinLnBrk="1" marL="742950">
        <a:lnSpc>
          <a:spcPct val="100000"/>
        </a:lnSpc>
        <a:spcBef>
          <a:spcPct val="20000"/>
        </a:spcBef>
        <a:spcAft>
          <a:spcPct val="0"/>
        </a:spcAft>
        <a:buFontTx/>
        <a:buChar char="–"/>
        <a:defRPr baseline="0" b="0" sz="2800" i="0" u="none">
          <a:solidFill>
            <a:schemeClr val="dk1"/>
          </a:solidFill>
          <a:latin typeface="Arial" pitchFamily="0" charset="0"/>
          <a:ea typeface="Arial" pitchFamily="0" charset="0"/>
        </a:defRPr>
      </a:lvl2pPr>
      <a:lvl3pPr algn="l" eaLnBrk="1" fontAlgn="base" hangingPunct="1" indent="-228600" latinLnBrk="1" marL="1143000">
        <a:lnSpc>
          <a:spcPct val="100000"/>
        </a:lnSpc>
        <a:spcBef>
          <a:spcPct val="20000"/>
        </a:spcBef>
        <a:spcAft>
          <a:spcPct val="0"/>
        </a:spcAft>
        <a:buFontTx/>
        <a:buChar char="•"/>
        <a:defRPr baseline="0" b="0" sz="2400" i="0" u="none">
          <a:solidFill>
            <a:schemeClr val="dk1"/>
          </a:solidFill>
          <a:latin typeface="Arial" pitchFamily="0" charset="0"/>
          <a:ea typeface="Arial" pitchFamily="0" charset="0"/>
        </a:defRPr>
      </a:lvl3pPr>
      <a:lvl4pPr algn="l" eaLnBrk="1" fontAlgn="base" hangingPunct="1" indent="-228600" latinLnBrk="1" marL="1600200">
        <a:lnSpc>
          <a:spcPct val="100000"/>
        </a:lnSpc>
        <a:spcBef>
          <a:spcPct val="20000"/>
        </a:spcBef>
        <a:spcAft>
          <a:spcPct val="0"/>
        </a:spcAft>
        <a:buFontTx/>
        <a:buChar char="–"/>
        <a:defRPr baseline="0" b="0" sz="2000" i="0" u="none">
          <a:solidFill>
            <a:schemeClr val="dk1"/>
          </a:solidFill>
          <a:latin typeface="Arial" pitchFamily="0" charset="0"/>
          <a:ea typeface="Arial" pitchFamily="0" charset="0"/>
        </a:defRPr>
      </a:lvl4pPr>
      <a:lvl5pPr algn="l" eaLnBrk="1" fontAlgn="base" hangingPunct="1" indent="-228600" latinLnBrk="1" marL="2057400">
        <a:lnSpc>
          <a:spcPct val="100000"/>
        </a:lnSpc>
        <a:spcBef>
          <a:spcPct val="20000"/>
        </a:spcBef>
        <a:spcAft>
          <a:spcPct val="0"/>
        </a:spcAft>
        <a:buFontTx/>
        <a:buChar char="»"/>
        <a:defRPr baseline="0" b="0" sz="2000" i="0" u="none">
          <a:solidFill>
            <a:schemeClr val="dk1"/>
          </a:solidFill>
          <a:latin typeface="Arial" pitchFamily="0" charset="0"/>
          <a:ea typeface="Arial" pitchFamily="0" charset="0"/>
        </a:defRPr>
      </a:lvl5pPr>
    </p:bodyStyle>
    <p:otherStyle>
      <a:lvl1pPr algn="l" eaLnBrk="1" fontAlgn="base" hangingPunct="1" indent="0" latinLnBrk="1" marL="0">
        <a:lnSpc>
          <a:spcPct val="100000"/>
        </a:lnSpc>
        <a:spcBef>
          <a:spcPct val="0"/>
        </a:spcBef>
        <a:spcAft>
          <a:spcPct val="0"/>
        </a:spcAft>
        <a:buFont typeface="Arial" pitchFamily="0" charset="0"/>
        <a:buNone/>
        <a:defRPr baseline="0" b="0" sz="1800" i="0" u="none">
          <a:solidFill>
            <a:schemeClr val="dk1"/>
          </a:solidFill>
          <a:latin typeface="Arial" pitchFamily="0" charset="0"/>
          <a:ea typeface="Arial" pitchFamily="0" charset="0"/>
        </a:defRPr>
      </a:lvl1pPr>
      <a:lvl2pPr algn="l" eaLnBrk="1" fontAlgn="base" hangingPunct="1" indent="0" latinLnBrk="1" marL="457200">
        <a:lnSpc>
          <a:spcPct val="100000"/>
        </a:lnSpc>
        <a:spcBef>
          <a:spcPct val="0"/>
        </a:spcBef>
        <a:spcAft>
          <a:spcPct val="0"/>
        </a:spcAft>
        <a:buFont typeface="Arial" pitchFamily="0" charset="0"/>
        <a:buNone/>
        <a:defRPr baseline="0" b="0" sz="1800" i="0" u="none">
          <a:solidFill>
            <a:schemeClr val="dk1"/>
          </a:solidFill>
          <a:latin typeface="Arial" pitchFamily="0" charset="0"/>
          <a:ea typeface="Arial" pitchFamily="0" charset="0"/>
        </a:defRPr>
      </a:lvl2pPr>
      <a:lvl3pPr algn="l" eaLnBrk="1" fontAlgn="base" hangingPunct="1" indent="0" latinLnBrk="1" marL="914400">
        <a:lnSpc>
          <a:spcPct val="100000"/>
        </a:lnSpc>
        <a:spcBef>
          <a:spcPct val="0"/>
        </a:spcBef>
        <a:spcAft>
          <a:spcPct val="0"/>
        </a:spcAft>
        <a:buFont typeface="Arial" pitchFamily="0" charset="0"/>
        <a:buNone/>
        <a:defRPr baseline="0" b="0" sz="1800" i="0" u="none">
          <a:solidFill>
            <a:schemeClr val="dk1"/>
          </a:solidFill>
          <a:latin typeface="Arial" pitchFamily="0" charset="0"/>
          <a:ea typeface="Arial" pitchFamily="0" charset="0"/>
        </a:defRPr>
      </a:lvl3pPr>
      <a:lvl4pPr algn="l" eaLnBrk="1" fontAlgn="base" hangingPunct="1" indent="0" latinLnBrk="1" marL="1371600">
        <a:lnSpc>
          <a:spcPct val="100000"/>
        </a:lnSpc>
        <a:spcBef>
          <a:spcPct val="0"/>
        </a:spcBef>
        <a:spcAft>
          <a:spcPct val="0"/>
        </a:spcAft>
        <a:buFont typeface="Arial" pitchFamily="0" charset="0"/>
        <a:buNone/>
        <a:defRPr baseline="0" b="0" sz="1800" i="0" u="none">
          <a:solidFill>
            <a:schemeClr val="dk1"/>
          </a:solidFill>
          <a:latin typeface="Arial" pitchFamily="0" charset="0"/>
          <a:ea typeface="Arial" pitchFamily="0" charset="0"/>
        </a:defRPr>
      </a:lvl4pPr>
      <a:lvl5pPr algn="l" eaLnBrk="1" fontAlgn="base" hangingPunct="1" indent="0" latinLnBrk="1" marL="1828800">
        <a:lnSpc>
          <a:spcPct val="100000"/>
        </a:lnSpc>
        <a:spcBef>
          <a:spcPct val="0"/>
        </a:spcBef>
        <a:spcAft>
          <a:spcPct val="0"/>
        </a:spcAft>
        <a:buFont typeface="Arial" pitchFamily="0" charset="0"/>
        <a:buNone/>
        <a:defRPr baseline="0" b="0" sz="1800" i="0" u="none">
          <a:solidFill>
            <a:schemeClr val="dk1"/>
          </a:solidFill>
          <a:latin typeface="Arial" pitchFamily="0" charset="0"/>
          <a:ea typeface="Arial" pitchFamily="0" charset="0"/>
        </a:defRPr>
      </a:lvl5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5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  <a:t>1</a:t>
            </a:fld>
            <a:endParaRPr sz="1400"/>
          </a:p>
        </p:txBody>
      </p:sp>
      <p:sp>
        <p:nvSpPr>
          <p:cNvPr id="1048581" name=""/>
          <p:cNvSpPr/>
          <p:nvPr>
            <p:ph type="subTitle" sz="full" idx="1"/>
          </p:nvPr>
        </p:nvSpPr>
        <p:spPr>
          <a:xfrm rot="0">
            <a:off x="1371600" y="1101725"/>
            <a:ext cx="6400800" cy="966787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ctr" marL="0">
              <a:buFontTx/>
              <a:buNone/>
              <a:defRPr sz="3200">
                <a:solidFill>
                  <a:schemeClr val="dk1"/>
                </a:solidFill>
              </a:defRPr>
            </a:lvl1pPr>
            <a:lvl2pPr algn="ctr" marL="457200">
              <a:buFontTx/>
              <a:buNone/>
            </a:lvl2pPr>
            <a:lvl3pPr algn="ctr" marL="914400">
              <a:buFontTx/>
              <a:buNone/>
            </a:lvl3pPr>
            <a:lvl4pPr algn="ctr" marL="1371600">
              <a:buFontTx/>
              <a:buNone/>
            </a:lvl4pPr>
            <a:lvl5pPr algn="ctr" marL="1828800">
              <a:buFontTx/>
              <a:buNone/>
            </a:lvl5pPr>
          </a:lstStyle>
          <a:p>
            <a:pPr algn="l" lvl="0"/>
            <a:r>
              <a:rPr altLang="en-US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Inleiding</a:t>
            </a:r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>
            <a:lum bright="6000"/>
          </a:blip>
          <a:srcRect l="0" t="0" r="0" b="0"/>
          <a:stretch>
            <a:fillRect/>
          </a:stretch>
        </p:blipFill>
        <p:spPr>
          <a:xfrm rot="0">
            <a:off x="1644650" y="2441575"/>
            <a:ext cx="5262562" cy="1863725"/>
          </a:xfrm>
          <a:prstGeom prst="rect"/>
          <a:noFill/>
          <a:ln>
            <a:noFill/>
          </a:ln>
        </p:spPr>
      </p:pic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1644650" y="4632325"/>
            <a:ext cx="5553075" cy="1543050"/>
          </a:xfrm>
          <a:prstGeom prst="rect"/>
          <a:noFill/>
          <a:ln>
            <a:noFill/>
          </a:ln>
        </p:spPr>
      </p:pic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9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  <a:t>2</a:t>
            </a:fld>
            <a:endParaRPr sz="1400"/>
          </a:p>
        </p:txBody>
      </p:sp>
      <p:sp>
        <p:nvSpPr>
          <p:cNvPr id="1048586" name=""/>
          <p:cNvSpPr/>
          <p:nvPr>
            <p:ph type="subTitle" sz="full" idx="1"/>
          </p:nvPr>
        </p:nvSpPr>
        <p:spPr>
          <a:xfrm rot="0">
            <a:off x="1371600" y="1101725"/>
            <a:ext cx="6400800" cy="966787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ctr" marL="0">
              <a:buFontTx/>
              <a:buNone/>
              <a:defRPr sz="3200">
                <a:solidFill>
                  <a:schemeClr val="dk1"/>
                </a:solidFill>
              </a:defRPr>
            </a:lvl1pPr>
            <a:lvl2pPr algn="ctr" marL="457200">
              <a:buFontTx/>
              <a:buNone/>
            </a:lvl2pPr>
            <a:lvl3pPr algn="ctr" marL="914400">
              <a:buFontTx/>
              <a:buNone/>
            </a:lvl3pPr>
            <a:lvl4pPr algn="ctr" marL="1371600">
              <a:buFontTx/>
              <a:buNone/>
            </a:lvl4pPr>
            <a:lvl5pPr algn="ctr" marL="1828800">
              <a:buFontTx/>
              <a:buNone/>
            </a:lvl5pPr>
          </a:lstStyle>
          <a:p>
            <a:pPr algn="l" lvl="0"/>
            <a:r>
              <a:rPr altLang="en-US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Thema en indeling</a:t>
            </a:r>
          </a:p>
        </p:txBody>
      </p:sp>
      <p:sp>
        <p:nvSpPr>
          <p:cNvPr id="1048587" name=""/>
          <p:cNvSpPr txBox="1"/>
          <p:nvPr/>
        </p:nvSpPr>
        <p:spPr>
          <a:xfrm rot="0">
            <a:off x="1806575" y="2713037"/>
            <a:ext cx="5451475" cy="1577340"/>
          </a:xfrm>
          <a:prstGeom prst="rect"/>
          <a:noFill/>
          <a:ln>
            <a:noFill/>
          </a:ln>
        </p:spPr>
        <p:txBody>
          <a:bodyPr bIns="45720" lIns="91440" rIns="91440" tIns="45720">
            <a:spAutoFit/>
          </a:bodyPr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l" eaLnBrk="1" hangingPunct="1" latinLnBrk="1" lvl="0"/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Het koninkrijk van God heeft prioriteit.</a:t>
            </a:r>
          </a:p>
          <a:p>
            <a:pPr algn="l" eaLnBrk="1" hangingPunct="1" latinLnBrk="1" lvl="0"/>
            <a:endParaRPr altLang="en-US" lang="zh-CN"/>
          </a:p>
          <a:p>
            <a:pPr algn="l" eaLnBrk="1" hangingPunct="1" latinLnBrk="1" lvl="0"/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Dit koninkrijk</a:t>
            </a:r>
          </a:p>
          <a:p>
            <a:pPr algn="l" eaLnBrk="1" hangingPunct="1" latinLnBrk="1" lvl="0"/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	1) bepaalt waarop wij ons richten</a:t>
            </a:r>
          </a:p>
          <a:p>
            <a:pPr algn="l" eaLnBrk="1" hangingPunct="1" latinLnBrk="1" lvl="0"/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	2) is ons al gegeven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3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  <a:t>3</a:t>
            </a:fld>
            <a:endParaRPr sz="1400"/>
          </a:p>
        </p:txBody>
      </p:sp>
      <p:sp>
        <p:nvSpPr>
          <p:cNvPr id="1048590" name=""/>
          <p:cNvSpPr/>
          <p:nvPr>
            <p:ph type="subTitle" sz="full" idx="1"/>
          </p:nvPr>
        </p:nvSpPr>
        <p:spPr>
          <a:xfrm rot="0">
            <a:off x="1371600" y="1101725"/>
            <a:ext cx="6400800" cy="966787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ctr" marL="0">
              <a:buFontTx/>
              <a:buNone/>
              <a:defRPr sz="3200">
                <a:solidFill>
                  <a:schemeClr val="dk1"/>
                </a:solidFill>
              </a:defRPr>
            </a:lvl1pPr>
            <a:lvl2pPr algn="ctr" marL="457200">
              <a:buFontTx/>
              <a:buNone/>
            </a:lvl2pPr>
            <a:lvl3pPr algn="ctr" marL="914400">
              <a:buFontTx/>
              <a:buNone/>
            </a:lvl3pPr>
            <a:lvl4pPr algn="ctr" marL="1371600">
              <a:buFontTx/>
              <a:buNone/>
            </a:lvl4pPr>
            <a:lvl5pPr algn="ctr" marL="1828800">
              <a:buFontTx/>
              <a:buNone/>
            </a:lvl5pPr>
          </a:lstStyle>
          <a:p>
            <a:pPr algn="l" lvl="0"/>
            <a:r>
              <a:rPr altLang="en-US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Richting</a:t>
            </a:r>
          </a:p>
        </p:txBody>
      </p:sp>
      <p:sp>
        <p:nvSpPr>
          <p:cNvPr id="1048591" name=""/>
          <p:cNvSpPr txBox="1"/>
          <p:nvPr/>
        </p:nvSpPr>
        <p:spPr>
          <a:xfrm rot="0">
            <a:off x="1806575" y="2713037"/>
            <a:ext cx="5451475" cy="3140075"/>
          </a:xfrm>
          <a:prstGeom prst="rect"/>
          <a:noFill/>
          <a:ln>
            <a:noFill/>
          </a:ln>
        </p:spPr>
        <p:txBody>
          <a:bodyPr bIns="45720" lIns="91440" rIns="91440" tIns="45720">
            <a:spAutoFit/>
          </a:bodyPr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l" eaLnBrk="1" hangingPunct="1" latinLnBrk="1" lvl="0">
              <a:buFontTx/>
              <a:buChar char="•"/>
            </a:pPr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 materialisme...</a:t>
            </a:r>
          </a:p>
          <a:p>
            <a:pPr algn="l" eaLnBrk="1" hangingPunct="1" latinLnBrk="1" lvl="0">
              <a:buFontTx/>
              <a:buChar char="•"/>
            </a:pPr>
            <a:endParaRPr altLang="en-US" sz="2000" lang="en-US">
              <a:effectLst>
                <a:outerShdw algn="tl" blurRad="38100" dir="2700000" dist="38100">
                  <a:srgbClr val="C0C0C0"/>
                </a:outerShdw>
              </a:effectLst>
            </a:endParaRPr>
          </a:p>
          <a:p>
            <a:pPr algn="l" eaLnBrk="1" hangingPunct="1" latinLnBrk="1" lvl="0">
              <a:buFontTx/>
              <a:buChar char="•"/>
            </a:pPr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 christendom?</a:t>
            </a:r>
          </a:p>
          <a:p>
            <a:pPr algn="l" eaLnBrk="1" hangingPunct="1" latinLnBrk="1" lvl="0">
              <a:buFontTx/>
              <a:buChar char="•"/>
            </a:pPr>
            <a:endParaRPr altLang="en-US" sz="2000" lang="en-US">
              <a:effectLst>
                <a:outerShdw algn="tl" blurRad="38100" dir="2700000" dist="38100">
                  <a:srgbClr val="C0C0C0"/>
                </a:outerShdw>
              </a:effectLst>
            </a:endParaRPr>
          </a:p>
          <a:p>
            <a:pPr algn="l" eaLnBrk="1" hangingPunct="1" latinLnBrk="1" lvl="0">
              <a:buFontTx/>
              <a:buChar char="•"/>
            </a:pPr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 koninkrijk van God!</a:t>
            </a:r>
          </a:p>
          <a:p>
            <a:pPr algn="l" eaLnBrk="1" hangingPunct="1" latinLnBrk="1" lvl="0">
              <a:buFontTx/>
              <a:buChar char="•"/>
            </a:pPr>
            <a:endParaRPr altLang="en-US" sz="2000" lang="en-US">
              <a:effectLst>
                <a:outerShdw algn="tl" blurRad="38100" dir="2700000" dist="38100">
                  <a:srgbClr val="C0C0C0"/>
                </a:outerShdw>
              </a:effectLst>
            </a:endParaRPr>
          </a:p>
          <a:p>
            <a:pPr algn="l" eaLnBrk="1" hangingPunct="1" latinLnBrk="1" lvl="0">
              <a:buFontTx/>
              <a:buChar char="•"/>
            </a:pPr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 Bergrede - Matteüs 5 - 7</a:t>
            </a:r>
          </a:p>
          <a:p>
            <a:pPr algn="l" eaLnBrk="1" hangingPunct="1" latinLnBrk="1" lvl="0">
              <a:buFontTx/>
              <a:buChar char="•"/>
            </a:pPr>
            <a:endParaRPr altLang="en-US" sz="2000" lang="en-US">
              <a:effectLst>
                <a:outerShdw algn="tl" blurRad="38100" dir="2700000" dist="38100">
                  <a:srgbClr val="C0C0C0"/>
                </a:outerShdw>
              </a:effectLst>
            </a:endParaRPr>
          </a:p>
          <a:p>
            <a:pPr algn="l" eaLnBrk="1" hangingPunct="1" latinLnBrk="1" lvl="0">
              <a:buFontTx/>
              <a:buChar char="•"/>
            </a:pPr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 </a:t>
            </a:r>
            <a:r>
              <a:rPr altLang="en-US" sz="2000" i="1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Houd de gastvrijheid in ere... </a:t>
            </a:r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Heb. 13,1)</a:t>
            </a:r>
          </a:p>
          <a:p>
            <a:pPr algn="l" eaLnBrk="1" hangingPunct="1" latinLnBrk="1" lvl="0"/>
            <a:endParaRPr altLang="en-US" sz="2000" lang="en-US">
              <a:effectLst>
                <a:outerShdw algn="tl" blurRad="38100" dir="2700000" dist="381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1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591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1">
                                            <p:txEl>
                                              <p:charRg st="18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2"/>
                                        <p:tgtEl>
                                          <p:spTgt spid="1048591">
                                            <p:txEl>
                                              <p:charRg st="18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1">
                                            <p:txEl>
                                              <p:charRg st="33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7"/>
                                        <p:tgtEl>
                                          <p:spTgt spid="1048591">
                                            <p:txEl>
                                              <p:charRg st="33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1">
                                            <p:txEl>
                                              <p:charRg st="55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2"/>
                                        <p:tgtEl>
                                          <p:spTgt spid="1048591">
                                            <p:txEl>
                                              <p:charRg st="55" end="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1">
                                            <p:txEl>
                                              <p:charRg st="82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7"/>
                                        <p:tgtEl>
                                          <p:spTgt spid="1048591">
                                            <p:txEl>
                                              <p:charRg st="82" end="1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7" name="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r" lvl="0"/>
            <a:fld id="{566ABCEB-ACFC-4714-9973-3DA970169C29}" type="slidenum">
              <a:rPr sz="1400"/>
              <a:pPr algn="r" lvl="0"/>
              <a:t>4</a:t>
            </a:fld>
            <a:endParaRPr sz="1400"/>
          </a:p>
        </p:txBody>
      </p:sp>
      <p:sp>
        <p:nvSpPr>
          <p:cNvPr id="1048594" name=""/>
          <p:cNvSpPr/>
          <p:nvPr>
            <p:ph type="subTitle" sz="full" idx="1"/>
          </p:nvPr>
        </p:nvSpPr>
        <p:spPr>
          <a:xfrm rot="0">
            <a:off x="1371600" y="1101725"/>
            <a:ext cx="6400800" cy="966787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ctr" marL="0">
              <a:buFontTx/>
              <a:buNone/>
              <a:defRPr sz="3200">
                <a:solidFill>
                  <a:schemeClr val="dk1"/>
                </a:solidFill>
              </a:defRPr>
            </a:lvl1pPr>
            <a:lvl2pPr algn="ctr" marL="457200">
              <a:buFontTx/>
              <a:buNone/>
            </a:lvl2pPr>
            <a:lvl3pPr algn="ctr" marL="914400">
              <a:buFontTx/>
              <a:buNone/>
            </a:lvl3pPr>
            <a:lvl4pPr algn="ctr" marL="1371600">
              <a:buFontTx/>
              <a:buNone/>
            </a:lvl4pPr>
            <a:lvl5pPr algn="ctr" marL="1828800">
              <a:buFontTx/>
              <a:buNone/>
            </a:lvl5pPr>
          </a:lstStyle>
          <a:p>
            <a:pPr algn="l" lvl="0"/>
            <a:r>
              <a:rPr altLang="en-US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Gegeven</a:t>
            </a:r>
          </a:p>
        </p:txBody>
      </p:sp>
      <p:sp>
        <p:nvSpPr>
          <p:cNvPr id="1048595" name=""/>
          <p:cNvSpPr txBox="1"/>
          <p:nvPr/>
        </p:nvSpPr>
        <p:spPr>
          <a:xfrm rot="0">
            <a:off x="1806575" y="2713037"/>
            <a:ext cx="5451475" cy="3140075"/>
          </a:xfrm>
          <a:prstGeom prst="rect"/>
          <a:noFill/>
          <a:ln>
            <a:noFill/>
          </a:ln>
        </p:spPr>
        <p:txBody>
          <a:bodyPr bIns="45720" lIns="91440" rIns="91440" tIns="45720">
            <a:spAutoFit/>
          </a:bodyPr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</a:defRPr>
            </a:lvl5pPr>
          </a:lstStyle>
          <a:p>
            <a:pPr algn="l" eaLnBrk="1" hangingPunct="1" latinLnBrk="1" lvl="0">
              <a:buFontTx/>
              <a:buChar char="•"/>
            </a:pPr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 vijandschap</a:t>
            </a:r>
          </a:p>
          <a:p>
            <a:pPr algn="l" eaLnBrk="1" hangingPunct="1" latinLnBrk="1" lvl="0">
              <a:buFontTx/>
              <a:buChar char="•"/>
            </a:pPr>
            <a:endParaRPr altLang="en-US" sz="2000" lang="en-US">
              <a:effectLst>
                <a:outerShdw algn="tl" blurRad="38100" dir="2700000" dist="38100">
                  <a:srgbClr val="C0C0C0"/>
                </a:outerShdw>
              </a:effectLst>
            </a:endParaRPr>
          </a:p>
          <a:p>
            <a:pPr algn="l" eaLnBrk="1" hangingPunct="1" latinLnBrk="1" lvl="0">
              <a:buFontTx/>
              <a:buChar char="•"/>
            </a:pPr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 minderheid</a:t>
            </a:r>
          </a:p>
          <a:p>
            <a:pPr algn="l" eaLnBrk="1" hangingPunct="1" latinLnBrk="1" lvl="0">
              <a:buFontTx/>
              <a:buChar char="•"/>
            </a:pPr>
            <a:endParaRPr altLang="en-US" sz="2000" lang="en-US">
              <a:effectLst>
                <a:outerShdw algn="tl" blurRad="38100" dir="2700000" dist="38100">
                  <a:srgbClr val="C0C0C0"/>
                </a:outerShdw>
              </a:effectLst>
            </a:endParaRPr>
          </a:p>
          <a:p>
            <a:pPr algn="l" eaLnBrk="1" hangingPunct="1" latinLnBrk="1" lvl="0">
              <a:buFontTx/>
              <a:buChar char="•"/>
            </a:pPr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 welgevallen (eudokia)</a:t>
            </a:r>
          </a:p>
          <a:p>
            <a:pPr algn="l" eaLnBrk="1" hangingPunct="1" latinLnBrk="1" lvl="0">
              <a:buFontTx/>
              <a:buChar char="•"/>
            </a:pPr>
            <a:endParaRPr altLang="en-US" sz="2000" lang="en-US">
              <a:effectLst>
                <a:outerShdw algn="tl" blurRad="38100" dir="2700000" dist="38100">
                  <a:srgbClr val="C0C0C0"/>
                </a:outerShdw>
              </a:effectLst>
            </a:endParaRPr>
          </a:p>
          <a:p>
            <a:pPr algn="l" eaLnBrk="1" hangingPunct="1" latinLnBrk="1" lvl="0">
              <a:buFontTx/>
              <a:buChar char="•"/>
            </a:pPr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 reeds </a:t>
            </a:r>
            <a:r>
              <a:rPr altLang="en-US" sz="2000" i="1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of </a:t>
            </a:r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 nog niet</a:t>
            </a:r>
          </a:p>
          <a:p>
            <a:pPr algn="l" eaLnBrk="1" hangingPunct="1" latinLnBrk="1" lvl="0">
              <a:buFontTx/>
              <a:buChar char="•"/>
            </a:pPr>
            <a:endParaRPr altLang="en-US" sz="2000" lang="en-US">
              <a:effectLst>
                <a:outerShdw algn="tl" blurRad="38100" dir="2700000" dist="38100">
                  <a:srgbClr val="C0C0C0"/>
                </a:outerShdw>
              </a:effectLst>
            </a:endParaRPr>
          </a:p>
          <a:p>
            <a:pPr algn="l" eaLnBrk="1" hangingPunct="1" latinLnBrk="1" lvl="0">
              <a:buFontTx/>
              <a:buChar char="•"/>
            </a:pPr>
            <a:r>
              <a:rPr altLang="en-US" sz="20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 de koning te rijk</a:t>
            </a:r>
          </a:p>
          <a:p>
            <a:pPr algn="l" eaLnBrk="1" hangingPunct="1" latinLnBrk="1" lvl="0">
              <a:buFontTx/>
              <a:buChar char="•"/>
            </a:pPr>
            <a:endParaRPr altLang="en-US" sz="2000" lang="en-US">
              <a:effectLst>
                <a:outerShdw algn="tl" blurRad="38100" dir="2700000" dist="381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autoRev="0" fill="hold" id="5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dur="500" id="7"/>
                                        <p:tgtEl>
                                          <p:spTgt spid="104859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autoRev="0" fill="hold" id="10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>
                                            <p:txEl>
                                              <p:charRg st="14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dur="500" id="12"/>
                                        <p:tgtEl>
                                          <p:spTgt spid="1048595">
                                            <p:txEl>
                                              <p:charRg st="14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autoRev="0" fill="hold" id="15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>
                                            <p:txEl>
                                              <p:charRg st="27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dur="500" id="17"/>
                                        <p:tgtEl>
                                          <p:spTgt spid="1048595">
                                            <p:txEl>
                                              <p:charRg st="27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autoRev="0" fill="hold" id="20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>
                                            <p:txEl>
                                              <p:charRg st="51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dur="500" id="22"/>
                                        <p:tgtEl>
                                          <p:spTgt spid="1048595">
                                            <p:txEl>
                                              <p:charRg st="51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autoRev="0" fill="hold" id="25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>
                                            <p:txEl>
                                              <p:charRg st="72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dur="500" id="27"/>
                                        <p:tgtEl>
                                          <p:spTgt spid="1048595">
                                            <p:txEl>
                                              <p:charRg st="72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66CC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969696"/>
        </a:dk2>
        <a:lt2>
          <a:srgbClr val="00000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CC3300"/>
        </a:hlink>
        <a:folHlink>
          <a:srgbClr val="996600"/>
        </a:folHlink>
      </a:clrScheme>
    </a:extraClrScheme>
    <a:extraClrScheme>
      <a:clrScheme name="Default Color Scheme 2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3333CC"/>
        </a:hlink>
        <a:folHlink>
          <a:srgbClr val="AF67FF"/>
        </a:folHlink>
      </a:clrScheme>
    </a:extraClrScheme>
    <a:extraClrScheme>
      <a:clrScheme name="Default Color Scheme 3">
        <a:dk1>
          <a:srgbClr val="000000"/>
        </a:dk1>
        <a:lt1>
          <a:srgbClr val="DEF6F1"/>
        </a:lt1>
        <a:dk2>
          <a:srgbClr val="969696"/>
        </a:dk2>
        <a:lt2>
          <a:srgbClr val="000000"/>
        </a:lt2>
        <a:accent1>
          <a:srgbClr val="FFFFFF"/>
        </a:accent1>
        <a:accent2>
          <a:srgbClr val="8DC6FF"/>
        </a:accent2>
        <a:accent3>
          <a:srgbClr val="DEF6F1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66CC"/>
        </a:hlink>
        <a:folHlink>
          <a:srgbClr val="00A800"/>
        </a:folHlink>
      </a:clrScheme>
    </a:extraClrScheme>
    <a:extraClrScheme>
      <a:clrScheme name="Default Color Scheme 4">
        <a:dk1>
          <a:srgbClr val="000000"/>
        </a:dk1>
        <a:lt1>
          <a:srgbClr val="FFFFD9"/>
        </a:lt1>
        <a:dk2>
          <a:srgbClr val="777777"/>
        </a:dk2>
        <a:lt2>
          <a:srgbClr val="000000"/>
        </a:lt2>
        <a:accent1>
          <a:srgbClr val="FFFFF7"/>
        </a:accent1>
        <a:accent2>
          <a:srgbClr val="33CCCC"/>
        </a:accent2>
        <a:accent3>
          <a:srgbClr val="FFFFD9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FF5050"/>
        </a:hlink>
        <a:folHlink>
          <a:srgbClr val="FF9900"/>
        </a:folHlink>
      </a:clrScheme>
    </a:extraClrScheme>
    <a:extraClrScheme>
      <a:clrScheme name="Default Color Scheme 5">
        <a:dk1>
          <a:srgbClr val="FFFFFF"/>
        </a:dk1>
        <a:lt1>
          <a:srgbClr val="008080"/>
        </a:lt1>
        <a:dk2>
          <a:srgbClr val="005A58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00808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00FFFF"/>
        </a:hlink>
        <a:folHlink>
          <a:srgbClr val="00FF00"/>
        </a:folHlink>
      </a:clrScheme>
    </a:extraClrScheme>
    <a:extraClrScheme>
      <a:clrScheme name="Default Color Scheme 6">
        <a:dk1>
          <a:srgbClr val="FFFFFF"/>
        </a:dk1>
        <a:lt1>
          <a:srgbClr val="800000"/>
        </a:lt1>
        <a:dk2>
          <a:srgbClr val="5C1F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80000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FFFF99"/>
        </a:hlink>
        <a:folHlink>
          <a:srgbClr val="D3A219"/>
        </a:folHlink>
      </a:clrScheme>
    </a:extraClrScheme>
    <a:extraClrScheme>
      <a:clrScheme name="Default Color Scheme 7">
        <a:dk1>
          <a:srgbClr val="FFFFFF"/>
        </a:dk1>
        <a:lt1>
          <a:srgbClr val="000099"/>
        </a:lt1>
        <a:dk2>
          <a:srgbClr val="0033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000099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66CCFF"/>
        </a:hlink>
        <a:folHlink>
          <a:srgbClr val="FFE701"/>
        </a:folHlink>
      </a:clrScheme>
    </a:extraClrScheme>
    <a:extraClrScheme>
      <a:clrScheme name="Default Color Scheme 8">
        <a:dk1>
          <a:srgbClr val="FFFFFF"/>
        </a:dk1>
        <a:lt1>
          <a:srgbClr val="000000"/>
        </a:lt1>
        <a:dk2>
          <a:srgbClr val="336699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00000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66CCFF"/>
        </a:hlink>
        <a:folHlink>
          <a:srgbClr val="F0E500"/>
        </a:folHlink>
      </a:clrScheme>
    </a:extraClrScheme>
    <a:extraClrScheme>
      <a:clrScheme name="Default Color Scheme 9">
        <a:dk1>
          <a:srgbClr val="FFFFFF"/>
        </a:dk1>
        <a:lt1>
          <a:srgbClr val="686B5D"/>
        </a:lt1>
        <a:dk2>
          <a:srgbClr val="777777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686B5D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FFCC66"/>
        </a:hlink>
        <a:folHlink>
          <a:srgbClr val="E9DCB9"/>
        </a:folHlink>
      </a:clrScheme>
    </a:extraClrScheme>
    <a:extraClrScheme>
      <a:clrScheme name="Default Color Scheme 10">
        <a:dk1>
          <a:srgbClr val="FFFFFF"/>
        </a:dk1>
        <a:lt1>
          <a:srgbClr val="666699"/>
        </a:lt1>
        <a:dk2>
          <a:srgbClr val="3E3E5C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666699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99CCFF"/>
        </a:hlink>
        <a:folHlink>
          <a:srgbClr val="FFFF99"/>
        </a:folHlink>
      </a:clrScheme>
    </a:extraClrScheme>
    <a:extraClrScheme>
      <a:clrScheme name="Default Color Scheme 11">
        <a:dk1>
          <a:srgbClr val="FFFFFF"/>
        </a:dk1>
        <a:lt1>
          <a:srgbClr val="523E26"/>
        </a:lt1>
        <a:dk2>
          <a:srgbClr val="2D2015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523E26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CCB400"/>
        </a:hlink>
        <a:folHlink>
          <a:srgbClr val="8C9EA0"/>
        </a:folHlink>
      </a:clrScheme>
    </a:extraClrScheme>
    <a:extraClrScheme>
      <a:clrScheme name="Default Color Scheme 12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66CC"/>
        </a:hlink>
        <a:folHlink>
          <a:srgbClr val="80008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W. Tiekstra</dc:creator>
  <dcterms:created xsi:type="dcterms:W3CDTF">2013-11-15T05:11:31Z</dcterms:created>
  <dcterms:modified xsi:type="dcterms:W3CDTF">2016-09-29T20:37:12Z</dcterms:modified>
</cp:coreProperties>
</file>